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C866B4-B4C8-4ADF-9AC6-34ECAF0C2A5A}" type="doc">
      <dgm:prSet loTypeId="urn:microsoft.com/office/officeart/2005/8/layout/radial6" loCatId="cycle" qsTypeId="urn:microsoft.com/office/officeart/2005/8/quickstyle/simple1" qsCatId="simple" csTypeId="urn:microsoft.com/office/officeart/2005/8/colors/colorful5" csCatId="colorful" phldr="1"/>
      <dgm:spPr/>
      <dgm:t>
        <a:bodyPr/>
        <a:lstStyle/>
        <a:p>
          <a:endParaRPr lang="fr-FR"/>
        </a:p>
      </dgm:t>
    </dgm:pt>
    <dgm:pt modelId="{B97E94D3-D833-4E15-91E9-178D0F9E5469}">
      <dgm:prSet phldrT="[Texte]" custT="1"/>
      <dgm:spPr/>
      <dgm:t>
        <a:bodyPr/>
        <a:lstStyle/>
        <a:p>
          <a:r>
            <a:rPr lang="fr-FR" sz="700" b="1" dirty="0" smtClean="0">
              <a:latin typeface="+mn-lt"/>
            </a:rPr>
            <a:t>UCBL</a:t>
          </a:r>
          <a:r>
            <a:rPr lang="fr-FR" sz="700" dirty="0" smtClean="0">
              <a:latin typeface="+mn-lt"/>
            </a:rPr>
            <a:t>  </a:t>
          </a:r>
        </a:p>
        <a:p>
          <a:r>
            <a:rPr lang="fr-FR" sz="700" dirty="0" smtClean="0">
              <a:latin typeface="+mn-lt"/>
            </a:rPr>
            <a:t>Coordination</a:t>
          </a:r>
          <a:endParaRPr lang="fr-FR" sz="700" dirty="0">
            <a:latin typeface="+mn-lt"/>
          </a:endParaRPr>
        </a:p>
      </dgm:t>
    </dgm:pt>
    <dgm:pt modelId="{EEBF2967-561B-466E-A558-8EA05D46E8F8}" type="parTrans" cxnId="{5E2BAFA0-0F89-4138-8AFD-7E7FBC5B0AE5}">
      <dgm:prSet/>
      <dgm:spPr/>
      <dgm:t>
        <a:bodyPr/>
        <a:lstStyle/>
        <a:p>
          <a:endParaRPr lang="fr-FR" sz="700">
            <a:latin typeface="+mn-lt"/>
          </a:endParaRPr>
        </a:p>
      </dgm:t>
    </dgm:pt>
    <dgm:pt modelId="{C8F51A0B-DCD0-4B7A-9B33-B7A4A75E7A51}" type="sibTrans" cxnId="{5E2BAFA0-0F89-4138-8AFD-7E7FBC5B0AE5}">
      <dgm:prSet/>
      <dgm:spPr/>
      <dgm:t>
        <a:bodyPr/>
        <a:lstStyle/>
        <a:p>
          <a:endParaRPr lang="fr-FR" sz="700">
            <a:latin typeface="+mn-lt"/>
          </a:endParaRPr>
        </a:p>
      </dgm:t>
    </dgm:pt>
    <dgm:pt modelId="{C151AA36-D2FB-4668-9696-999835AA2E6F}">
      <dgm:prSet phldrT="[Texte]" custT="1"/>
      <dgm:spPr/>
      <dgm:t>
        <a:bodyPr/>
        <a:lstStyle/>
        <a:p>
          <a:r>
            <a:rPr lang="fr-FR" sz="700" dirty="0" smtClean="0">
              <a:latin typeface="+mn-lt"/>
            </a:rPr>
            <a:t>Centre Léon Bérard</a:t>
          </a:r>
          <a:endParaRPr lang="fr-FR" sz="700" dirty="0">
            <a:latin typeface="+mn-lt"/>
          </a:endParaRPr>
        </a:p>
      </dgm:t>
    </dgm:pt>
    <dgm:pt modelId="{E31394F0-0B04-4789-8632-62D2FFE60773}" type="parTrans" cxnId="{15ADAD11-BA82-4108-98FE-4CDEFB4207E6}">
      <dgm:prSet/>
      <dgm:spPr/>
      <dgm:t>
        <a:bodyPr/>
        <a:lstStyle/>
        <a:p>
          <a:endParaRPr lang="fr-FR" sz="700">
            <a:latin typeface="+mn-lt"/>
          </a:endParaRPr>
        </a:p>
      </dgm:t>
    </dgm:pt>
    <dgm:pt modelId="{3161D865-D287-4895-B643-23598A3640D7}" type="sibTrans" cxnId="{15ADAD11-BA82-4108-98FE-4CDEFB4207E6}">
      <dgm:prSet/>
      <dgm:spPr/>
      <dgm:t>
        <a:bodyPr/>
        <a:lstStyle/>
        <a:p>
          <a:endParaRPr lang="fr-FR" sz="700">
            <a:latin typeface="+mn-lt"/>
          </a:endParaRPr>
        </a:p>
      </dgm:t>
    </dgm:pt>
    <dgm:pt modelId="{9AE48F6D-B3D9-48B7-A293-B4D47E76873D}">
      <dgm:prSet phldrT="[Texte]" custT="1"/>
      <dgm:spPr/>
      <dgm:t>
        <a:bodyPr/>
        <a:lstStyle/>
        <a:p>
          <a:r>
            <a:rPr lang="fr-FR" sz="700" dirty="0" smtClean="0">
              <a:latin typeface="+mn-lt"/>
            </a:rPr>
            <a:t>EDAP</a:t>
          </a:r>
          <a:br>
            <a:rPr lang="fr-FR" sz="700" dirty="0" smtClean="0">
              <a:latin typeface="+mn-lt"/>
            </a:rPr>
          </a:br>
          <a:r>
            <a:rPr lang="fr-FR" sz="700" dirty="0" smtClean="0">
              <a:latin typeface="+mn-lt"/>
            </a:rPr>
            <a:t>(</a:t>
          </a:r>
          <a:r>
            <a:rPr lang="fr-FR" sz="700" dirty="0" err="1" smtClean="0">
              <a:latin typeface="+mn-lt"/>
            </a:rPr>
            <a:t>Ind</a:t>
          </a:r>
          <a:r>
            <a:rPr lang="fr-FR" sz="700" dirty="0" smtClean="0">
              <a:latin typeface="+mn-lt"/>
            </a:rPr>
            <a:t>)</a:t>
          </a:r>
          <a:endParaRPr lang="fr-FR" sz="700" dirty="0">
            <a:latin typeface="+mn-lt"/>
          </a:endParaRPr>
        </a:p>
      </dgm:t>
    </dgm:pt>
    <dgm:pt modelId="{77618803-9717-4B7B-B079-A257A66C6DB8}" type="parTrans" cxnId="{7A42E252-5FDA-4A6F-AAEA-D1696215CEE8}">
      <dgm:prSet/>
      <dgm:spPr/>
      <dgm:t>
        <a:bodyPr/>
        <a:lstStyle/>
        <a:p>
          <a:endParaRPr lang="fr-FR" sz="700">
            <a:latin typeface="+mn-lt"/>
          </a:endParaRPr>
        </a:p>
      </dgm:t>
    </dgm:pt>
    <dgm:pt modelId="{66DF790A-7A33-4AA5-BA6C-E158D8298917}" type="sibTrans" cxnId="{7A42E252-5FDA-4A6F-AAEA-D1696215CEE8}">
      <dgm:prSet/>
      <dgm:spPr/>
      <dgm:t>
        <a:bodyPr/>
        <a:lstStyle/>
        <a:p>
          <a:endParaRPr lang="fr-FR" sz="700">
            <a:latin typeface="+mn-lt"/>
          </a:endParaRPr>
        </a:p>
      </dgm:t>
    </dgm:pt>
    <dgm:pt modelId="{6A0FEC22-2237-4E3C-9CBD-242909A98A41}">
      <dgm:prSet phldrT="[Texte]" custT="1"/>
      <dgm:spPr/>
      <dgm:t>
        <a:bodyPr/>
        <a:lstStyle/>
        <a:p>
          <a:r>
            <a:rPr lang="fr-FR" sz="700" dirty="0" err="1" smtClean="0">
              <a:latin typeface="+mn-lt"/>
            </a:rPr>
            <a:t>Vermon</a:t>
          </a:r>
          <a:r>
            <a:rPr lang="fr-FR" sz="700" dirty="0" smtClean="0">
              <a:latin typeface="+mn-lt"/>
            </a:rPr>
            <a:t/>
          </a:r>
          <a:br>
            <a:rPr lang="fr-FR" sz="700" dirty="0" smtClean="0">
              <a:latin typeface="+mn-lt"/>
            </a:rPr>
          </a:br>
          <a:r>
            <a:rPr lang="fr-FR" sz="700" dirty="0" smtClean="0">
              <a:latin typeface="+mn-lt"/>
            </a:rPr>
            <a:t>(</a:t>
          </a:r>
          <a:r>
            <a:rPr lang="fr-FR" sz="700" dirty="0" err="1" smtClean="0">
              <a:latin typeface="+mn-lt"/>
            </a:rPr>
            <a:t>Ind</a:t>
          </a:r>
          <a:r>
            <a:rPr lang="fr-FR" sz="700" dirty="0" smtClean="0">
              <a:latin typeface="+mn-lt"/>
            </a:rPr>
            <a:t>)</a:t>
          </a:r>
          <a:endParaRPr lang="fr-FR" sz="700" dirty="0">
            <a:latin typeface="+mn-lt"/>
          </a:endParaRPr>
        </a:p>
      </dgm:t>
    </dgm:pt>
    <dgm:pt modelId="{B1B8CC66-7D11-4ACA-83F6-04C9DCB7837D}" type="parTrans" cxnId="{2E41FF53-A6BA-4BEF-ACB9-F585D83F0DAB}">
      <dgm:prSet/>
      <dgm:spPr/>
      <dgm:t>
        <a:bodyPr/>
        <a:lstStyle/>
        <a:p>
          <a:endParaRPr lang="fr-FR" sz="700">
            <a:latin typeface="+mn-lt"/>
          </a:endParaRPr>
        </a:p>
      </dgm:t>
    </dgm:pt>
    <dgm:pt modelId="{3D06A49F-AD1E-4F5B-9841-C08C42B5F507}" type="sibTrans" cxnId="{2E41FF53-A6BA-4BEF-ACB9-F585D83F0DAB}">
      <dgm:prSet/>
      <dgm:spPr/>
      <dgm:t>
        <a:bodyPr/>
        <a:lstStyle/>
        <a:p>
          <a:endParaRPr lang="fr-FR" sz="700">
            <a:latin typeface="+mn-lt"/>
          </a:endParaRPr>
        </a:p>
      </dgm:t>
    </dgm:pt>
    <dgm:pt modelId="{BA3EECB8-D4F5-4BE1-A033-395C814A08D3}">
      <dgm:prSet/>
      <dgm:spPr/>
      <dgm:t>
        <a:bodyPr/>
        <a:lstStyle/>
        <a:p>
          <a:endParaRPr lang="fr-FR" sz="700">
            <a:latin typeface="+mn-lt"/>
          </a:endParaRPr>
        </a:p>
      </dgm:t>
    </dgm:pt>
    <dgm:pt modelId="{3EE7D184-2E74-4336-ACB3-D007A4CE6968}" type="parTrans" cxnId="{9550A8C6-A7FE-4A4E-B80C-3CB32F2F141F}">
      <dgm:prSet/>
      <dgm:spPr/>
      <dgm:t>
        <a:bodyPr/>
        <a:lstStyle/>
        <a:p>
          <a:endParaRPr lang="fr-FR" sz="700">
            <a:latin typeface="+mn-lt"/>
          </a:endParaRPr>
        </a:p>
      </dgm:t>
    </dgm:pt>
    <dgm:pt modelId="{40A7390F-C5E1-4A49-B983-BC7AE48C2C99}" type="sibTrans" cxnId="{9550A8C6-A7FE-4A4E-B80C-3CB32F2F141F}">
      <dgm:prSet/>
      <dgm:spPr/>
      <dgm:t>
        <a:bodyPr/>
        <a:lstStyle/>
        <a:p>
          <a:endParaRPr lang="fr-FR" sz="700">
            <a:latin typeface="+mn-lt"/>
          </a:endParaRPr>
        </a:p>
      </dgm:t>
    </dgm:pt>
    <dgm:pt modelId="{094E9381-EF5A-49EE-8863-3C7A83703498}">
      <dgm:prSet/>
      <dgm:spPr/>
      <dgm:t>
        <a:bodyPr/>
        <a:lstStyle/>
        <a:p>
          <a:endParaRPr lang="fr-FR" sz="700">
            <a:latin typeface="+mn-lt"/>
          </a:endParaRPr>
        </a:p>
      </dgm:t>
    </dgm:pt>
    <dgm:pt modelId="{162C9779-AF62-4482-A813-A3D9030266B0}" type="parTrans" cxnId="{B92AA8B9-C60C-4228-84E4-913820564C9C}">
      <dgm:prSet/>
      <dgm:spPr/>
      <dgm:t>
        <a:bodyPr/>
        <a:lstStyle/>
        <a:p>
          <a:endParaRPr lang="fr-FR" sz="700">
            <a:latin typeface="+mn-lt"/>
          </a:endParaRPr>
        </a:p>
      </dgm:t>
    </dgm:pt>
    <dgm:pt modelId="{A9C41E12-4CF3-40FF-B7DC-E154AC20925C}" type="sibTrans" cxnId="{B92AA8B9-C60C-4228-84E4-913820564C9C}">
      <dgm:prSet/>
      <dgm:spPr/>
      <dgm:t>
        <a:bodyPr/>
        <a:lstStyle/>
        <a:p>
          <a:endParaRPr lang="fr-FR" sz="700">
            <a:latin typeface="+mn-lt"/>
          </a:endParaRPr>
        </a:p>
      </dgm:t>
    </dgm:pt>
    <dgm:pt modelId="{B0A8A50D-7167-461A-8F70-ACED35543CDB}">
      <dgm:prSet/>
      <dgm:spPr/>
      <dgm:t>
        <a:bodyPr/>
        <a:lstStyle/>
        <a:p>
          <a:endParaRPr lang="fr-FR" sz="700">
            <a:latin typeface="+mn-lt"/>
          </a:endParaRPr>
        </a:p>
      </dgm:t>
    </dgm:pt>
    <dgm:pt modelId="{DD720CA7-8D9C-40D2-893E-78157DC1488B}" type="parTrans" cxnId="{0A3EDC8D-7C56-4900-8739-62E0A7D2BBB9}">
      <dgm:prSet/>
      <dgm:spPr/>
      <dgm:t>
        <a:bodyPr/>
        <a:lstStyle/>
        <a:p>
          <a:endParaRPr lang="fr-FR" sz="700">
            <a:latin typeface="+mn-lt"/>
          </a:endParaRPr>
        </a:p>
      </dgm:t>
    </dgm:pt>
    <dgm:pt modelId="{9E611F7D-D26F-4C09-98E3-40F63E4F9B70}" type="sibTrans" cxnId="{0A3EDC8D-7C56-4900-8739-62E0A7D2BBB9}">
      <dgm:prSet/>
      <dgm:spPr/>
      <dgm:t>
        <a:bodyPr/>
        <a:lstStyle/>
        <a:p>
          <a:endParaRPr lang="fr-FR" sz="700">
            <a:latin typeface="+mn-lt"/>
          </a:endParaRPr>
        </a:p>
      </dgm:t>
    </dgm:pt>
    <dgm:pt modelId="{51282755-09E3-4DE1-90C8-65BD3AF8D4DB}">
      <dgm:prSet phldrT="[Texte]" custT="1"/>
      <dgm:spPr/>
      <dgm:t>
        <a:bodyPr/>
        <a:lstStyle/>
        <a:p>
          <a:r>
            <a:rPr lang="fr-FR" sz="700" dirty="0" err="1" smtClean="0">
              <a:latin typeface="+mn-lt"/>
            </a:rPr>
            <a:t>LabTAU</a:t>
          </a:r>
          <a:r>
            <a:rPr lang="fr-FR" sz="700" dirty="0" smtClean="0">
              <a:latin typeface="+mn-lt"/>
            </a:rPr>
            <a:t> (UCBL)</a:t>
          </a:r>
          <a:endParaRPr lang="fr-FR" sz="700" dirty="0">
            <a:latin typeface="+mn-lt"/>
          </a:endParaRPr>
        </a:p>
      </dgm:t>
    </dgm:pt>
    <dgm:pt modelId="{FDE5B7BE-D727-4FA1-B25F-D2B10148D108}" type="parTrans" cxnId="{26908B1E-B1C4-46A2-91B3-DE3687C11518}">
      <dgm:prSet/>
      <dgm:spPr/>
      <dgm:t>
        <a:bodyPr/>
        <a:lstStyle/>
        <a:p>
          <a:endParaRPr lang="fr-FR" sz="700">
            <a:latin typeface="+mn-lt"/>
          </a:endParaRPr>
        </a:p>
      </dgm:t>
    </dgm:pt>
    <dgm:pt modelId="{76E86BDB-F27D-4711-AA47-583E698894C9}" type="sibTrans" cxnId="{26908B1E-B1C4-46A2-91B3-DE3687C11518}">
      <dgm:prSet/>
      <dgm:spPr/>
      <dgm:t>
        <a:bodyPr/>
        <a:lstStyle/>
        <a:p>
          <a:endParaRPr lang="fr-FR" sz="700">
            <a:latin typeface="+mn-lt"/>
          </a:endParaRPr>
        </a:p>
      </dgm:t>
    </dgm:pt>
    <dgm:pt modelId="{87C12A54-B799-447C-9A26-5A59008F8146}">
      <dgm:prSet phldrT="[Texte]" custT="1"/>
      <dgm:spPr/>
      <dgm:t>
        <a:bodyPr/>
        <a:lstStyle/>
        <a:p>
          <a:r>
            <a:rPr lang="fr-FR" sz="700" dirty="0" smtClean="0">
              <a:latin typeface="+mn-lt"/>
            </a:rPr>
            <a:t>CREATIS (UCBL)</a:t>
          </a:r>
          <a:endParaRPr lang="fr-FR" sz="700" dirty="0">
            <a:latin typeface="+mn-lt"/>
          </a:endParaRPr>
        </a:p>
      </dgm:t>
    </dgm:pt>
    <dgm:pt modelId="{C146C423-CCDC-4912-952B-2121D174E77A}" type="parTrans" cxnId="{7CADD1EA-7F6D-4E63-95F3-D82D8E7F6BDB}">
      <dgm:prSet/>
      <dgm:spPr/>
      <dgm:t>
        <a:bodyPr/>
        <a:lstStyle/>
        <a:p>
          <a:endParaRPr lang="fr-FR" sz="700">
            <a:latin typeface="+mn-lt"/>
          </a:endParaRPr>
        </a:p>
      </dgm:t>
    </dgm:pt>
    <dgm:pt modelId="{2F5CD4E5-18B9-4DE5-961D-327276BC7713}" type="sibTrans" cxnId="{7CADD1EA-7F6D-4E63-95F3-D82D8E7F6BDB}">
      <dgm:prSet/>
      <dgm:spPr/>
      <dgm:t>
        <a:bodyPr/>
        <a:lstStyle/>
        <a:p>
          <a:endParaRPr lang="fr-FR" sz="700">
            <a:latin typeface="+mn-lt"/>
          </a:endParaRPr>
        </a:p>
      </dgm:t>
    </dgm:pt>
    <dgm:pt modelId="{0CE1C672-B7BB-4710-9B7A-82CA846BC21F}">
      <dgm:prSet phldrT="[Texte]" custT="1"/>
      <dgm:spPr/>
      <dgm:t>
        <a:bodyPr/>
        <a:lstStyle/>
        <a:p>
          <a:r>
            <a:rPr lang="fr-FR" sz="700" dirty="0" smtClean="0">
              <a:latin typeface="+mn-lt"/>
            </a:rPr>
            <a:t>Hospices Civils de Lyon</a:t>
          </a:r>
          <a:endParaRPr lang="fr-FR" sz="700" dirty="0">
            <a:latin typeface="+mn-lt"/>
          </a:endParaRPr>
        </a:p>
      </dgm:t>
    </dgm:pt>
    <dgm:pt modelId="{48C3972C-DA0E-43D2-A360-0622A5FEA1FD}" type="sibTrans" cxnId="{AF031F61-9D46-45F4-8556-201E80DD5438}">
      <dgm:prSet/>
      <dgm:spPr/>
      <dgm:t>
        <a:bodyPr/>
        <a:lstStyle/>
        <a:p>
          <a:endParaRPr lang="fr-FR" sz="700">
            <a:latin typeface="+mn-lt"/>
          </a:endParaRPr>
        </a:p>
      </dgm:t>
    </dgm:pt>
    <dgm:pt modelId="{2355FE4E-C602-492F-AE52-48B3073FF7EB}" type="parTrans" cxnId="{AF031F61-9D46-45F4-8556-201E80DD5438}">
      <dgm:prSet/>
      <dgm:spPr/>
      <dgm:t>
        <a:bodyPr/>
        <a:lstStyle/>
        <a:p>
          <a:endParaRPr lang="fr-FR" sz="700">
            <a:latin typeface="+mn-lt"/>
          </a:endParaRPr>
        </a:p>
      </dgm:t>
    </dgm:pt>
    <dgm:pt modelId="{3ED6EC74-7974-49CA-BB5C-EC053F166CC6}" type="pres">
      <dgm:prSet presAssocID="{6CC866B4-B4C8-4ADF-9AC6-34ECAF0C2A5A}" presName="Name0" presStyleCnt="0">
        <dgm:presLayoutVars>
          <dgm:chMax val="1"/>
          <dgm:dir/>
          <dgm:animLvl val="ctr"/>
          <dgm:resizeHandles val="exact"/>
        </dgm:presLayoutVars>
      </dgm:prSet>
      <dgm:spPr/>
      <dgm:t>
        <a:bodyPr/>
        <a:lstStyle/>
        <a:p>
          <a:endParaRPr lang="fr-FR"/>
        </a:p>
      </dgm:t>
    </dgm:pt>
    <dgm:pt modelId="{851FAC96-448D-400B-8DB0-69D491CE374B}" type="pres">
      <dgm:prSet presAssocID="{B97E94D3-D833-4E15-91E9-178D0F9E5469}" presName="centerShape" presStyleLbl="node0" presStyleIdx="0" presStyleCnt="1" custScaleX="128652" custScaleY="132597"/>
      <dgm:spPr/>
      <dgm:t>
        <a:bodyPr/>
        <a:lstStyle/>
        <a:p>
          <a:endParaRPr lang="fr-FR"/>
        </a:p>
      </dgm:t>
    </dgm:pt>
    <dgm:pt modelId="{EFA2544E-732C-413F-8DF2-79AEF48E3F68}" type="pres">
      <dgm:prSet presAssocID="{0CE1C672-B7BB-4710-9B7A-82CA846BC21F}" presName="node" presStyleLbl="node1" presStyleIdx="0" presStyleCnt="6" custScaleX="120858">
        <dgm:presLayoutVars>
          <dgm:bulletEnabled val="1"/>
        </dgm:presLayoutVars>
      </dgm:prSet>
      <dgm:spPr/>
      <dgm:t>
        <a:bodyPr/>
        <a:lstStyle/>
        <a:p>
          <a:endParaRPr lang="fr-FR"/>
        </a:p>
      </dgm:t>
    </dgm:pt>
    <dgm:pt modelId="{38292748-DA30-4536-B2D0-A61246499422}" type="pres">
      <dgm:prSet presAssocID="{0CE1C672-B7BB-4710-9B7A-82CA846BC21F}" presName="dummy" presStyleCnt="0"/>
      <dgm:spPr/>
    </dgm:pt>
    <dgm:pt modelId="{B4272FCC-AEB8-4F2F-BF63-66A55CE25A3F}" type="pres">
      <dgm:prSet presAssocID="{48C3972C-DA0E-43D2-A360-0622A5FEA1FD}" presName="sibTrans" presStyleLbl="sibTrans2D1" presStyleIdx="0" presStyleCnt="6"/>
      <dgm:spPr/>
      <dgm:t>
        <a:bodyPr/>
        <a:lstStyle/>
        <a:p>
          <a:endParaRPr lang="fr-FR"/>
        </a:p>
      </dgm:t>
    </dgm:pt>
    <dgm:pt modelId="{271CED7A-7B00-4F0A-80A5-0A3D12B60006}" type="pres">
      <dgm:prSet presAssocID="{C151AA36-D2FB-4668-9696-999835AA2E6F}" presName="node" presStyleLbl="node1" presStyleIdx="1" presStyleCnt="6" custScaleX="115874">
        <dgm:presLayoutVars>
          <dgm:bulletEnabled val="1"/>
        </dgm:presLayoutVars>
      </dgm:prSet>
      <dgm:spPr/>
      <dgm:t>
        <a:bodyPr/>
        <a:lstStyle/>
        <a:p>
          <a:endParaRPr lang="fr-FR"/>
        </a:p>
      </dgm:t>
    </dgm:pt>
    <dgm:pt modelId="{CDE8B400-1D52-42E4-BB17-70187EFD0822}" type="pres">
      <dgm:prSet presAssocID="{C151AA36-D2FB-4668-9696-999835AA2E6F}" presName="dummy" presStyleCnt="0"/>
      <dgm:spPr/>
    </dgm:pt>
    <dgm:pt modelId="{166ED2FA-E5C2-432F-BC95-D6A8FBE9D5CB}" type="pres">
      <dgm:prSet presAssocID="{3161D865-D287-4895-B643-23598A3640D7}" presName="sibTrans" presStyleLbl="sibTrans2D1" presStyleIdx="1" presStyleCnt="6" custScaleX="101159" custScaleY="100324"/>
      <dgm:spPr/>
      <dgm:t>
        <a:bodyPr/>
        <a:lstStyle/>
        <a:p>
          <a:endParaRPr lang="fr-FR"/>
        </a:p>
      </dgm:t>
    </dgm:pt>
    <dgm:pt modelId="{C184E9A3-2D60-43CF-9A82-417958BD8FCE}" type="pres">
      <dgm:prSet presAssocID="{9AE48F6D-B3D9-48B7-A293-B4D47E76873D}" presName="node" presStyleLbl="node1" presStyleIdx="2" presStyleCnt="6" custScaleX="122053">
        <dgm:presLayoutVars>
          <dgm:bulletEnabled val="1"/>
        </dgm:presLayoutVars>
      </dgm:prSet>
      <dgm:spPr/>
      <dgm:t>
        <a:bodyPr/>
        <a:lstStyle/>
        <a:p>
          <a:endParaRPr lang="fr-FR"/>
        </a:p>
      </dgm:t>
    </dgm:pt>
    <dgm:pt modelId="{77B8ECD4-8A18-4EB0-A781-ADB54E18601A}" type="pres">
      <dgm:prSet presAssocID="{9AE48F6D-B3D9-48B7-A293-B4D47E76873D}" presName="dummy" presStyleCnt="0"/>
      <dgm:spPr/>
    </dgm:pt>
    <dgm:pt modelId="{77DBF5E1-5893-4DF9-9B56-8FDC2C3E0C9E}" type="pres">
      <dgm:prSet presAssocID="{66DF790A-7A33-4AA5-BA6C-E158D8298917}" presName="sibTrans" presStyleLbl="sibTrans2D1" presStyleIdx="2" presStyleCnt="6"/>
      <dgm:spPr/>
      <dgm:t>
        <a:bodyPr/>
        <a:lstStyle/>
        <a:p>
          <a:endParaRPr lang="fr-FR"/>
        </a:p>
      </dgm:t>
    </dgm:pt>
    <dgm:pt modelId="{E1FCEE80-ABC5-4D30-A19E-FC27C9240C30}" type="pres">
      <dgm:prSet presAssocID="{6A0FEC22-2237-4E3C-9CBD-242909A98A41}" presName="node" presStyleLbl="node1" presStyleIdx="3" presStyleCnt="6" custScaleX="114283">
        <dgm:presLayoutVars>
          <dgm:bulletEnabled val="1"/>
        </dgm:presLayoutVars>
      </dgm:prSet>
      <dgm:spPr/>
      <dgm:t>
        <a:bodyPr/>
        <a:lstStyle/>
        <a:p>
          <a:endParaRPr lang="fr-FR"/>
        </a:p>
      </dgm:t>
    </dgm:pt>
    <dgm:pt modelId="{6B5F74F5-100A-497E-9B3E-36196229E649}" type="pres">
      <dgm:prSet presAssocID="{6A0FEC22-2237-4E3C-9CBD-242909A98A41}" presName="dummy" presStyleCnt="0"/>
      <dgm:spPr/>
    </dgm:pt>
    <dgm:pt modelId="{064D6736-E8EB-430D-A7B3-F05D5354B91F}" type="pres">
      <dgm:prSet presAssocID="{3D06A49F-AD1E-4F5B-9841-C08C42B5F507}" presName="sibTrans" presStyleLbl="sibTrans2D1" presStyleIdx="3" presStyleCnt="6"/>
      <dgm:spPr/>
      <dgm:t>
        <a:bodyPr/>
        <a:lstStyle/>
        <a:p>
          <a:endParaRPr lang="fr-FR"/>
        </a:p>
      </dgm:t>
    </dgm:pt>
    <dgm:pt modelId="{073BDE91-FC88-42C8-B821-A48C04A2636E}" type="pres">
      <dgm:prSet presAssocID="{51282755-09E3-4DE1-90C8-65BD3AF8D4DB}" presName="node" presStyleLbl="node1" presStyleIdx="4" presStyleCnt="6" custScaleX="117043">
        <dgm:presLayoutVars>
          <dgm:bulletEnabled val="1"/>
        </dgm:presLayoutVars>
      </dgm:prSet>
      <dgm:spPr/>
      <dgm:t>
        <a:bodyPr/>
        <a:lstStyle/>
        <a:p>
          <a:endParaRPr lang="fr-FR"/>
        </a:p>
      </dgm:t>
    </dgm:pt>
    <dgm:pt modelId="{5B0842E4-D64F-45D4-B9DD-2A8A2691894C}" type="pres">
      <dgm:prSet presAssocID="{51282755-09E3-4DE1-90C8-65BD3AF8D4DB}" presName="dummy" presStyleCnt="0"/>
      <dgm:spPr/>
    </dgm:pt>
    <dgm:pt modelId="{E87F02AD-5ACA-432E-9001-01FDFCE68499}" type="pres">
      <dgm:prSet presAssocID="{76E86BDB-F27D-4711-AA47-583E698894C9}" presName="sibTrans" presStyleLbl="sibTrans2D1" presStyleIdx="4" presStyleCnt="6" custScaleX="100200" custScaleY="103295"/>
      <dgm:spPr/>
      <dgm:t>
        <a:bodyPr/>
        <a:lstStyle/>
        <a:p>
          <a:endParaRPr lang="fr-FR"/>
        </a:p>
      </dgm:t>
    </dgm:pt>
    <dgm:pt modelId="{039F6B1C-AB91-4C8B-ABA7-A61B95274AB5}" type="pres">
      <dgm:prSet presAssocID="{87C12A54-B799-447C-9A26-5A59008F8146}" presName="node" presStyleLbl="node1" presStyleIdx="5" presStyleCnt="6" custScaleX="111362">
        <dgm:presLayoutVars>
          <dgm:bulletEnabled val="1"/>
        </dgm:presLayoutVars>
      </dgm:prSet>
      <dgm:spPr/>
      <dgm:t>
        <a:bodyPr/>
        <a:lstStyle/>
        <a:p>
          <a:endParaRPr lang="fr-FR"/>
        </a:p>
      </dgm:t>
    </dgm:pt>
    <dgm:pt modelId="{E805B70E-8D22-4E71-9AC1-35D3588EDF93}" type="pres">
      <dgm:prSet presAssocID="{87C12A54-B799-447C-9A26-5A59008F8146}" presName="dummy" presStyleCnt="0"/>
      <dgm:spPr/>
    </dgm:pt>
    <dgm:pt modelId="{1836D660-A6C5-43A0-8234-CCC9DCB41B23}" type="pres">
      <dgm:prSet presAssocID="{2F5CD4E5-18B9-4DE5-961D-327276BC7713}" presName="sibTrans" presStyleLbl="sibTrans2D1" presStyleIdx="5" presStyleCnt="6"/>
      <dgm:spPr/>
      <dgm:t>
        <a:bodyPr/>
        <a:lstStyle/>
        <a:p>
          <a:endParaRPr lang="fr-FR"/>
        </a:p>
      </dgm:t>
    </dgm:pt>
  </dgm:ptLst>
  <dgm:cxnLst>
    <dgm:cxn modelId="{90C8A754-6488-4445-8D4E-2569E9A9D6C7}" type="presOf" srcId="{3161D865-D287-4895-B643-23598A3640D7}" destId="{166ED2FA-E5C2-432F-BC95-D6A8FBE9D5CB}" srcOrd="0" destOrd="0" presId="urn:microsoft.com/office/officeart/2005/8/layout/radial6"/>
    <dgm:cxn modelId="{5E2BAFA0-0F89-4138-8AFD-7E7FBC5B0AE5}" srcId="{6CC866B4-B4C8-4ADF-9AC6-34ECAF0C2A5A}" destId="{B97E94D3-D833-4E15-91E9-178D0F9E5469}" srcOrd="0" destOrd="0" parTransId="{EEBF2967-561B-466E-A558-8EA05D46E8F8}" sibTransId="{C8F51A0B-DCD0-4B7A-9B33-B7A4A75E7A51}"/>
    <dgm:cxn modelId="{A76D1F40-DB41-4E26-B6DB-2C0C91C4A4D5}" type="presOf" srcId="{6A0FEC22-2237-4E3C-9CBD-242909A98A41}" destId="{E1FCEE80-ABC5-4D30-A19E-FC27C9240C30}" srcOrd="0" destOrd="0" presId="urn:microsoft.com/office/officeart/2005/8/layout/radial6"/>
    <dgm:cxn modelId="{AECE9F4B-EAF9-42A0-8F1A-3F45E382E692}" type="presOf" srcId="{3D06A49F-AD1E-4F5B-9841-C08C42B5F507}" destId="{064D6736-E8EB-430D-A7B3-F05D5354B91F}" srcOrd="0" destOrd="0" presId="urn:microsoft.com/office/officeart/2005/8/layout/radial6"/>
    <dgm:cxn modelId="{3426D58C-BBF3-453B-ABA6-E3C1E3CEF725}" type="presOf" srcId="{9AE48F6D-B3D9-48B7-A293-B4D47E76873D}" destId="{C184E9A3-2D60-43CF-9A82-417958BD8FCE}" srcOrd="0" destOrd="0" presId="urn:microsoft.com/office/officeart/2005/8/layout/radial6"/>
    <dgm:cxn modelId="{E5C72D69-1E79-41BE-8C86-55C7A9A02CCF}" type="presOf" srcId="{B97E94D3-D833-4E15-91E9-178D0F9E5469}" destId="{851FAC96-448D-400B-8DB0-69D491CE374B}" srcOrd="0" destOrd="0" presId="urn:microsoft.com/office/officeart/2005/8/layout/radial6"/>
    <dgm:cxn modelId="{AB81020C-3B34-4FED-BC11-59B73ACAA6BE}" type="presOf" srcId="{C151AA36-D2FB-4668-9696-999835AA2E6F}" destId="{271CED7A-7B00-4F0A-80A5-0A3D12B60006}" srcOrd="0" destOrd="0" presId="urn:microsoft.com/office/officeart/2005/8/layout/radial6"/>
    <dgm:cxn modelId="{1A64D34B-6DC7-42CF-BF18-2CE68E0E2AAD}" type="presOf" srcId="{87C12A54-B799-447C-9A26-5A59008F8146}" destId="{039F6B1C-AB91-4C8B-ABA7-A61B95274AB5}" srcOrd="0" destOrd="0" presId="urn:microsoft.com/office/officeart/2005/8/layout/radial6"/>
    <dgm:cxn modelId="{9550A8C6-A7FE-4A4E-B80C-3CB32F2F141F}" srcId="{6CC866B4-B4C8-4ADF-9AC6-34ECAF0C2A5A}" destId="{BA3EECB8-D4F5-4BE1-A033-395C814A08D3}" srcOrd="1" destOrd="0" parTransId="{3EE7D184-2E74-4336-ACB3-D007A4CE6968}" sibTransId="{40A7390F-C5E1-4A49-B983-BC7AE48C2C99}"/>
    <dgm:cxn modelId="{AF031F61-9D46-45F4-8556-201E80DD5438}" srcId="{B97E94D3-D833-4E15-91E9-178D0F9E5469}" destId="{0CE1C672-B7BB-4710-9B7A-82CA846BC21F}" srcOrd="0" destOrd="0" parTransId="{2355FE4E-C602-492F-AE52-48B3073FF7EB}" sibTransId="{48C3972C-DA0E-43D2-A360-0622A5FEA1FD}"/>
    <dgm:cxn modelId="{15ADAD11-BA82-4108-98FE-4CDEFB4207E6}" srcId="{B97E94D3-D833-4E15-91E9-178D0F9E5469}" destId="{C151AA36-D2FB-4668-9696-999835AA2E6F}" srcOrd="1" destOrd="0" parTransId="{E31394F0-0B04-4789-8632-62D2FFE60773}" sibTransId="{3161D865-D287-4895-B643-23598A3640D7}"/>
    <dgm:cxn modelId="{26908B1E-B1C4-46A2-91B3-DE3687C11518}" srcId="{B97E94D3-D833-4E15-91E9-178D0F9E5469}" destId="{51282755-09E3-4DE1-90C8-65BD3AF8D4DB}" srcOrd="4" destOrd="0" parTransId="{FDE5B7BE-D727-4FA1-B25F-D2B10148D108}" sibTransId="{76E86BDB-F27D-4711-AA47-583E698894C9}"/>
    <dgm:cxn modelId="{2E41FF53-A6BA-4BEF-ACB9-F585D83F0DAB}" srcId="{B97E94D3-D833-4E15-91E9-178D0F9E5469}" destId="{6A0FEC22-2237-4E3C-9CBD-242909A98A41}" srcOrd="3" destOrd="0" parTransId="{B1B8CC66-7D11-4ACA-83F6-04C9DCB7837D}" sibTransId="{3D06A49F-AD1E-4F5B-9841-C08C42B5F507}"/>
    <dgm:cxn modelId="{41DBD4E0-34A4-4A23-B8F4-742C3BCC6521}" type="presOf" srcId="{2F5CD4E5-18B9-4DE5-961D-327276BC7713}" destId="{1836D660-A6C5-43A0-8234-CCC9DCB41B23}" srcOrd="0" destOrd="0" presId="urn:microsoft.com/office/officeart/2005/8/layout/radial6"/>
    <dgm:cxn modelId="{289A0DBD-5042-4AD7-A22B-40C77198E677}" type="presOf" srcId="{51282755-09E3-4DE1-90C8-65BD3AF8D4DB}" destId="{073BDE91-FC88-42C8-B821-A48C04A2636E}" srcOrd="0" destOrd="0" presId="urn:microsoft.com/office/officeart/2005/8/layout/radial6"/>
    <dgm:cxn modelId="{C81BE0FA-501A-4ACB-9204-A316D1605BA0}" type="presOf" srcId="{0CE1C672-B7BB-4710-9B7A-82CA846BC21F}" destId="{EFA2544E-732C-413F-8DF2-79AEF48E3F68}" srcOrd="0" destOrd="0" presId="urn:microsoft.com/office/officeart/2005/8/layout/radial6"/>
    <dgm:cxn modelId="{7CADD1EA-7F6D-4E63-95F3-D82D8E7F6BDB}" srcId="{B97E94D3-D833-4E15-91E9-178D0F9E5469}" destId="{87C12A54-B799-447C-9A26-5A59008F8146}" srcOrd="5" destOrd="0" parTransId="{C146C423-CCDC-4912-952B-2121D174E77A}" sibTransId="{2F5CD4E5-18B9-4DE5-961D-327276BC7713}"/>
    <dgm:cxn modelId="{7A42E252-5FDA-4A6F-AAEA-D1696215CEE8}" srcId="{B97E94D3-D833-4E15-91E9-178D0F9E5469}" destId="{9AE48F6D-B3D9-48B7-A293-B4D47E76873D}" srcOrd="2" destOrd="0" parTransId="{77618803-9717-4B7B-B079-A257A66C6DB8}" sibTransId="{66DF790A-7A33-4AA5-BA6C-E158D8298917}"/>
    <dgm:cxn modelId="{AA3BEFB1-0DD6-424C-88EA-74A4A2D8146F}" type="presOf" srcId="{66DF790A-7A33-4AA5-BA6C-E158D8298917}" destId="{77DBF5E1-5893-4DF9-9B56-8FDC2C3E0C9E}" srcOrd="0" destOrd="0" presId="urn:microsoft.com/office/officeart/2005/8/layout/radial6"/>
    <dgm:cxn modelId="{E7DD9E1B-6117-443E-AD38-B7FB84FF90FD}" type="presOf" srcId="{6CC866B4-B4C8-4ADF-9AC6-34ECAF0C2A5A}" destId="{3ED6EC74-7974-49CA-BB5C-EC053F166CC6}" srcOrd="0" destOrd="0" presId="urn:microsoft.com/office/officeart/2005/8/layout/radial6"/>
    <dgm:cxn modelId="{B6355724-9C3C-41F8-BFEA-07F7DDFA7306}" type="presOf" srcId="{48C3972C-DA0E-43D2-A360-0622A5FEA1FD}" destId="{B4272FCC-AEB8-4F2F-BF63-66A55CE25A3F}" srcOrd="0" destOrd="0" presId="urn:microsoft.com/office/officeart/2005/8/layout/radial6"/>
    <dgm:cxn modelId="{0A3EDC8D-7C56-4900-8739-62E0A7D2BBB9}" srcId="{6CC866B4-B4C8-4ADF-9AC6-34ECAF0C2A5A}" destId="{B0A8A50D-7167-461A-8F70-ACED35543CDB}" srcOrd="3" destOrd="0" parTransId="{DD720CA7-8D9C-40D2-893E-78157DC1488B}" sibTransId="{9E611F7D-D26F-4C09-98E3-40F63E4F9B70}"/>
    <dgm:cxn modelId="{D1946F60-9595-44FB-B1DA-252E76538195}" type="presOf" srcId="{76E86BDB-F27D-4711-AA47-583E698894C9}" destId="{E87F02AD-5ACA-432E-9001-01FDFCE68499}" srcOrd="0" destOrd="0" presId="urn:microsoft.com/office/officeart/2005/8/layout/radial6"/>
    <dgm:cxn modelId="{B92AA8B9-C60C-4228-84E4-913820564C9C}" srcId="{6CC866B4-B4C8-4ADF-9AC6-34ECAF0C2A5A}" destId="{094E9381-EF5A-49EE-8863-3C7A83703498}" srcOrd="2" destOrd="0" parTransId="{162C9779-AF62-4482-A813-A3D9030266B0}" sibTransId="{A9C41E12-4CF3-40FF-B7DC-E154AC20925C}"/>
    <dgm:cxn modelId="{9FB3C95E-9A63-4ADC-B372-7A0B439E4123}" type="presParOf" srcId="{3ED6EC74-7974-49CA-BB5C-EC053F166CC6}" destId="{851FAC96-448D-400B-8DB0-69D491CE374B}" srcOrd="0" destOrd="0" presId="urn:microsoft.com/office/officeart/2005/8/layout/radial6"/>
    <dgm:cxn modelId="{52A9178D-0994-4695-BD3E-0508042EBE49}" type="presParOf" srcId="{3ED6EC74-7974-49CA-BB5C-EC053F166CC6}" destId="{EFA2544E-732C-413F-8DF2-79AEF48E3F68}" srcOrd="1" destOrd="0" presId="urn:microsoft.com/office/officeart/2005/8/layout/radial6"/>
    <dgm:cxn modelId="{6B2A9C35-9B84-4E41-BDEA-7953C1E5A87E}" type="presParOf" srcId="{3ED6EC74-7974-49CA-BB5C-EC053F166CC6}" destId="{38292748-DA30-4536-B2D0-A61246499422}" srcOrd="2" destOrd="0" presId="urn:microsoft.com/office/officeart/2005/8/layout/radial6"/>
    <dgm:cxn modelId="{7E229986-174F-4AF0-8A6B-D0232E2890E5}" type="presParOf" srcId="{3ED6EC74-7974-49CA-BB5C-EC053F166CC6}" destId="{B4272FCC-AEB8-4F2F-BF63-66A55CE25A3F}" srcOrd="3" destOrd="0" presId="urn:microsoft.com/office/officeart/2005/8/layout/radial6"/>
    <dgm:cxn modelId="{82B7E118-4F67-4CFA-9009-CD11B9AB6491}" type="presParOf" srcId="{3ED6EC74-7974-49CA-BB5C-EC053F166CC6}" destId="{271CED7A-7B00-4F0A-80A5-0A3D12B60006}" srcOrd="4" destOrd="0" presId="urn:microsoft.com/office/officeart/2005/8/layout/radial6"/>
    <dgm:cxn modelId="{092E472A-CAD6-4A0B-A87A-B5B2E87DE105}" type="presParOf" srcId="{3ED6EC74-7974-49CA-BB5C-EC053F166CC6}" destId="{CDE8B400-1D52-42E4-BB17-70187EFD0822}" srcOrd="5" destOrd="0" presId="urn:microsoft.com/office/officeart/2005/8/layout/radial6"/>
    <dgm:cxn modelId="{89E64639-7D34-449D-AAAA-951B38EE2053}" type="presParOf" srcId="{3ED6EC74-7974-49CA-BB5C-EC053F166CC6}" destId="{166ED2FA-E5C2-432F-BC95-D6A8FBE9D5CB}" srcOrd="6" destOrd="0" presId="urn:microsoft.com/office/officeart/2005/8/layout/radial6"/>
    <dgm:cxn modelId="{847DB53D-1658-4566-AB85-E68DD6E4118D}" type="presParOf" srcId="{3ED6EC74-7974-49CA-BB5C-EC053F166CC6}" destId="{C184E9A3-2D60-43CF-9A82-417958BD8FCE}" srcOrd="7" destOrd="0" presId="urn:microsoft.com/office/officeart/2005/8/layout/radial6"/>
    <dgm:cxn modelId="{D51B3655-5927-4EE0-9459-25B68CEF0CB4}" type="presParOf" srcId="{3ED6EC74-7974-49CA-BB5C-EC053F166CC6}" destId="{77B8ECD4-8A18-4EB0-A781-ADB54E18601A}" srcOrd="8" destOrd="0" presId="urn:microsoft.com/office/officeart/2005/8/layout/radial6"/>
    <dgm:cxn modelId="{C7E4BC9A-C552-4A62-B870-15D0554172F5}" type="presParOf" srcId="{3ED6EC74-7974-49CA-BB5C-EC053F166CC6}" destId="{77DBF5E1-5893-4DF9-9B56-8FDC2C3E0C9E}" srcOrd="9" destOrd="0" presId="urn:microsoft.com/office/officeart/2005/8/layout/radial6"/>
    <dgm:cxn modelId="{6E2D65B5-49C9-49EE-AC7A-41E6D70AEA0B}" type="presParOf" srcId="{3ED6EC74-7974-49CA-BB5C-EC053F166CC6}" destId="{E1FCEE80-ABC5-4D30-A19E-FC27C9240C30}" srcOrd="10" destOrd="0" presId="urn:microsoft.com/office/officeart/2005/8/layout/radial6"/>
    <dgm:cxn modelId="{95C6AC9F-CE1D-4093-81B7-7708B8EABB00}" type="presParOf" srcId="{3ED6EC74-7974-49CA-BB5C-EC053F166CC6}" destId="{6B5F74F5-100A-497E-9B3E-36196229E649}" srcOrd="11" destOrd="0" presId="urn:microsoft.com/office/officeart/2005/8/layout/radial6"/>
    <dgm:cxn modelId="{806E2708-94BE-4FF3-B690-46878099470B}" type="presParOf" srcId="{3ED6EC74-7974-49CA-BB5C-EC053F166CC6}" destId="{064D6736-E8EB-430D-A7B3-F05D5354B91F}" srcOrd="12" destOrd="0" presId="urn:microsoft.com/office/officeart/2005/8/layout/radial6"/>
    <dgm:cxn modelId="{AE1A19B0-548D-4AC3-97FD-67AACF886315}" type="presParOf" srcId="{3ED6EC74-7974-49CA-BB5C-EC053F166CC6}" destId="{073BDE91-FC88-42C8-B821-A48C04A2636E}" srcOrd="13" destOrd="0" presId="urn:microsoft.com/office/officeart/2005/8/layout/radial6"/>
    <dgm:cxn modelId="{0835F20F-37C7-414C-9423-602A4BACD5A1}" type="presParOf" srcId="{3ED6EC74-7974-49CA-BB5C-EC053F166CC6}" destId="{5B0842E4-D64F-45D4-B9DD-2A8A2691894C}" srcOrd="14" destOrd="0" presId="urn:microsoft.com/office/officeart/2005/8/layout/radial6"/>
    <dgm:cxn modelId="{DC8D1488-5D98-47ED-8EE4-34C24BA745A9}" type="presParOf" srcId="{3ED6EC74-7974-49CA-BB5C-EC053F166CC6}" destId="{E87F02AD-5ACA-432E-9001-01FDFCE68499}" srcOrd="15" destOrd="0" presId="urn:microsoft.com/office/officeart/2005/8/layout/radial6"/>
    <dgm:cxn modelId="{6218B3EE-B278-47FE-838B-6E40DAC9CCC7}" type="presParOf" srcId="{3ED6EC74-7974-49CA-BB5C-EC053F166CC6}" destId="{039F6B1C-AB91-4C8B-ABA7-A61B95274AB5}" srcOrd="16" destOrd="0" presId="urn:microsoft.com/office/officeart/2005/8/layout/radial6"/>
    <dgm:cxn modelId="{77C50E34-6B33-4957-A21F-14C7C7D57414}" type="presParOf" srcId="{3ED6EC74-7974-49CA-BB5C-EC053F166CC6}" destId="{E805B70E-8D22-4E71-9AC1-35D3588EDF93}" srcOrd="17" destOrd="0" presId="urn:microsoft.com/office/officeart/2005/8/layout/radial6"/>
    <dgm:cxn modelId="{26281126-42C5-4F7A-A88F-179047265A16}" type="presParOf" srcId="{3ED6EC74-7974-49CA-BB5C-EC053F166CC6}" destId="{1836D660-A6C5-43A0-8234-CCC9DCB41B23}" srcOrd="18"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36D660-A6C5-43A0-8234-CCC9DCB41B23}">
      <dsp:nvSpPr>
        <dsp:cNvPr id="0" name=""/>
        <dsp:cNvSpPr/>
      </dsp:nvSpPr>
      <dsp:spPr>
        <a:xfrm>
          <a:off x="426425" y="201235"/>
          <a:ext cx="1395808" cy="1395808"/>
        </a:xfrm>
        <a:prstGeom prst="blockArc">
          <a:avLst>
            <a:gd name="adj1" fmla="val 12600000"/>
            <a:gd name="adj2" fmla="val 16200000"/>
            <a:gd name="adj3" fmla="val 4462"/>
          </a:avLst>
        </a:prstGeom>
        <a:solidFill>
          <a:schemeClr val="accent5">
            <a:hueOff val="-1931520"/>
            <a:satOff val="0"/>
            <a:lumOff val="-509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7F02AD-5ACA-432E-9001-01FDFCE68499}">
      <dsp:nvSpPr>
        <dsp:cNvPr id="0" name=""/>
        <dsp:cNvSpPr/>
      </dsp:nvSpPr>
      <dsp:spPr>
        <a:xfrm>
          <a:off x="425029" y="178239"/>
          <a:ext cx="1398599" cy="1441800"/>
        </a:xfrm>
        <a:prstGeom prst="blockArc">
          <a:avLst>
            <a:gd name="adj1" fmla="val 9000000"/>
            <a:gd name="adj2" fmla="val 12600000"/>
            <a:gd name="adj3" fmla="val 4462"/>
          </a:avLst>
        </a:prstGeom>
        <a:solidFill>
          <a:schemeClr val="accent5">
            <a:hueOff val="-1545216"/>
            <a:satOff val="0"/>
            <a:lumOff val="-407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64D6736-E8EB-430D-A7B3-F05D5354B91F}">
      <dsp:nvSpPr>
        <dsp:cNvPr id="0" name=""/>
        <dsp:cNvSpPr/>
      </dsp:nvSpPr>
      <dsp:spPr>
        <a:xfrm>
          <a:off x="426425" y="201235"/>
          <a:ext cx="1395808" cy="1395808"/>
        </a:xfrm>
        <a:prstGeom prst="blockArc">
          <a:avLst>
            <a:gd name="adj1" fmla="val 5400000"/>
            <a:gd name="adj2" fmla="val 9000000"/>
            <a:gd name="adj3" fmla="val 4462"/>
          </a:avLst>
        </a:prstGeom>
        <a:solidFill>
          <a:schemeClr val="accent5">
            <a:hueOff val="-1158912"/>
            <a:satOff val="0"/>
            <a:lumOff val="-305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7DBF5E1-5893-4DF9-9B56-8FDC2C3E0C9E}">
      <dsp:nvSpPr>
        <dsp:cNvPr id="0" name=""/>
        <dsp:cNvSpPr/>
      </dsp:nvSpPr>
      <dsp:spPr>
        <a:xfrm>
          <a:off x="426425" y="201235"/>
          <a:ext cx="1395808" cy="1395808"/>
        </a:xfrm>
        <a:prstGeom prst="blockArc">
          <a:avLst>
            <a:gd name="adj1" fmla="val 1800000"/>
            <a:gd name="adj2" fmla="val 5400000"/>
            <a:gd name="adj3" fmla="val 4462"/>
          </a:avLst>
        </a:prstGeom>
        <a:solidFill>
          <a:schemeClr val="accent5">
            <a:hueOff val="-772608"/>
            <a:satOff val="0"/>
            <a:lumOff val="-203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66ED2FA-E5C2-432F-BC95-D6A8FBE9D5CB}">
      <dsp:nvSpPr>
        <dsp:cNvPr id="0" name=""/>
        <dsp:cNvSpPr/>
      </dsp:nvSpPr>
      <dsp:spPr>
        <a:xfrm>
          <a:off x="418336" y="198974"/>
          <a:ext cx="1411985" cy="1400330"/>
        </a:xfrm>
        <a:prstGeom prst="blockArc">
          <a:avLst>
            <a:gd name="adj1" fmla="val 19800000"/>
            <a:gd name="adj2" fmla="val 1800000"/>
            <a:gd name="adj3" fmla="val 4462"/>
          </a:avLst>
        </a:prstGeom>
        <a:solidFill>
          <a:schemeClr val="accent5">
            <a:hueOff val="-386304"/>
            <a:satOff val="0"/>
            <a:lumOff val="-102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4272FCC-AEB8-4F2F-BF63-66A55CE25A3F}">
      <dsp:nvSpPr>
        <dsp:cNvPr id="0" name=""/>
        <dsp:cNvSpPr/>
      </dsp:nvSpPr>
      <dsp:spPr>
        <a:xfrm>
          <a:off x="426425" y="201235"/>
          <a:ext cx="1395808" cy="1395808"/>
        </a:xfrm>
        <a:prstGeom prst="blockArc">
          <a:avLst>
            <a:gd name="adj1" fmla="val 16200000"/>
            <a:gd name="adj2" fmla="val 19800000"/>
            <a:gd name="adj3" fmla="val 446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51FAC96-448D-400B-8DB0-69D491CE374B}">
      <dsp:nvSpPr>
        <dsp:cNvPr id="0" name=""/>
        <dsp:cNvSpPr/>
      </dsp:nvSpPr>
      <dsp:spPr>
        <a:xfrm>
          <a:off x="726904" y="489527"/>
          <a:ext cx="794850" cy="819224"/>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fr-FR" sz="700" b="1" kern="1200" dirty="0" smtClean="0">
              <a:latin typeface="+mn-lt"/>
            </a:rPr>
            <a:t>UCBL</a:t>
          </a:r>
          <a:r>
            <a:rPr lang="fr-FR" sz="700" kern="1200" dirty="0" smtClean="0">
              <a:latin typeface="+mn-lt"/>
            </a:rPr>
            <a:t>  </a:t>
          </a:r>
        </a:p>
        <a:p>
          <a:pPr lvl="0" algn="ctr" defTabSz="311150">
            <a:lnSpc>
              <a:spcPct val="90000"/>
            </a:lnSpc>
            <a:spcBef>
              <a:spcPct val="0"/>
            </a:spcBef>
            <a:spcAft>
              <a:spcPct val="35000"/>
            </a:spcAft>
          </a:pPr>
          <a:r>
            <a:rPr lang="fr-FR" sz="700" kern="1200" dirty="0" smtClean="0">
              <a:latin typeface="+mn-lt"/>
            </a:rPr>
            <a:t>Coordination</a:t>
          </a:r>
          <a:endParaRPr lang="fr-FR" sz="700" kern="1200" dirty="0">
            <a:latin typeface="+mn-lt"/>
          </a:endParaRPr>
        </a:p>
      </dsp:txBody>
      <dsp:txXfrm>
        <a:off x="843307" y="609500"/>
        <a:ext cx="562044" cy="579278"/>
      </dsp:txXfrm>
    </dsp:sp>
    <dsp:sp modelId="{EFA2544E-732C-413F-8DF2-79AEF48E3F68}">
      <dsp:nvSpPr>
        <dsp:cNvPr id="0" name=""/>
        <dsp:cNvSpPr/>
      </dsp:nvSpPr>
      <dsp:spPr>
        <a:xfrm>
          <a:off x="862985" y="564"/>
          <a:ext cx="522687" cy="432481"/>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fr-FR" sz="700" kern="1200" dirty="0" smtClean="0">
              <a:latin typeface="+mn-lt"/>
            </a:rPr>
            <a:t>Hospices Civils de Lyon</a:t>
          </a:r>
          <a:endParaRPr lang="fr-FR" sz="700" kern="1200" dirty="0">
            <a:latin typeface="+mn-lt"/>
          </a:endParaRPr>
        </a:p>
      </dsp:txBody>
      <dsp:txXfrm>
        <a:off x="939531" y="63899"/>
        <a:ext cx="369595" cy="305811"/>
      </dsp:txXfrm>
    </dsp:sp>
    <dsp:sp modelId="{271CED7A-7B00-4F0A-80A5-0A3D12B60006}">
      <dsp:nvSpPr>
        <dsp:cNvPr id="0" name=""/>
        <dsp:cNvSpPr/>
      </dsp:nvSpPr>
      <dsp:spPr>
        <a:xfrm>
          <a:off x="1464682" y="341731"/>
          <a:ext cx="501133" cy="432481"/>
        </a:xfrm>
        <a:prstGeom prst="ellipse">
          <a:avLst/>
        </a:prstGeom>
        <a:solidFill>
          <a:schemeClr val="accent5">
            <a:hueOff val="-386304"/>
            <a:satOff val="0"/>
            <a:lumOff val="-102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fr-FR" sz="700" kern="1200" dirty="0" smtClean="0">
              <a:latin typeface="+mn-lt"/>
            </a:rPr>
            <a:t>Centre Léon Bérard</a:t>
          </a:r>
          <a:endParaRPr lang="fr-FR" sz="700" kern="1200" dirty="0">
            <a:latin typeface="+mn-lt"/>
          </a:endParaRPr>
        </a:p>
      </dsp:txBody>
      <dsp:txXfrm>
        <a:off x="1538071" y="405066"/>
        <a:ext cx="354355" cy="305811"/>
      </dsp:txXfrm>
    </dsp:sp>
    <dsp:sp modelId="{C184E9A3-2D60-43CF-9A82-417958BD8FCE}">
      <dsp:nvSpPr>
        <dsp:cNvPr id="0" name=""/>
        <dsp:cNvSpPr/>
      </dsp:nvSpPr>
      <dsp:spPr>
        <a:xfrm>
          <a:off x="1451320" y="1024066"/>
          <a:ext cx="527856" cy="432481"/>
        </a:xfrm>
        <a:prstGeom prst="ellipse">
          <a:avLst/>
        </a:prstGeom>
        <a:solidFill>
          <a:schemeClr val="accent5">
            <a:hueOff val="-772608"/>
            <a:satOff val="0"/>
            <a:lumOff val="-203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fr-FR" sz="700" kern="1200" dirty="0" smtClean="0">
              <a:latin typeface="+mn-lt"/>
            </a:rPr>
            <a:t>EDAP</a:t>
          </a:r>
          <a:br>
            <a:rPr lang="fr-FR" sz="700" kern="1200" dirty="0" smtClean="0">
              <a:latin typeface="+mn-lt"/>
            </a:rPr>
          </a:br>
          <a:r>
            <a:rPr lang="fr-FR" sz="700" kern="1200" dirty="0" smtClean="0">
              <a:latin typeface="+mn-lt"/>
            </a:rPr>
            <a:t>(</a:t>
          </a:r>
          <a:r>
            <a:rPr lang="fr-FR" sz="700" kern="1200" dirty="0" err="1" smtClean="0">
              <a:latin typeface="+mn-lt"/>
            </a:rPr>
            <a:t>Ind</a:t>
          </a:r>
          <a:r>
            <a:rPr lang="fr-FR" sz="700" kern="1200" dirty="0" smtClean="0">
              <a:latin typeface="+mn-lt"/>
            </a:rPr>
            <a:t>)</a:t>
          </a:r>
          <a:endParaRPr lang="fr-FR" sz="700" kern="1200" dirty="0">
            <a:latin typeface="+mn-lt"/>
          </a:endParaRPr>
        </a:p>
      </dsp:txBody>
      <dsp:txXfrm>
        <a:off x="1528623" y="1087401"/>
        <a:ext cx="373250" cy="305811"/>
      </dsp:txXfrm>
    </dsp:sp>
    <dsp:sp modelId="{E1FCEE80-ABC5-4D30-A19E-FC27C9240C30}">
      <dsp:nvSpPr>
        <dsp:cNvPr id="0" name=""/>
        <dsp:cNvSpPr/>
      </dsp:nvSpPr>
      <dsp:spPr>
        <a:xfrm>
          <a:off x="877203" y="1365233"/>
          <a:ext cx="494252" cy="432481"/>
        </a:xfrm>
        <a:prstGeom prst="ellipse">
          <a:avLst/>
        </a:prstGeom>
        <a:solidFill>
          <a:schemeClr val="accent5">
            <a:hueOff val="-1158912"/>
            <a:satOff val="0"/>
            <a:lumOff val="-3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fr-FR" sz="700" kern="1200" dirty="0" err="1" smtClean="0">
              <a:latin typeface="+mn-lt"/>
            </a:rPr>
            <a:t>Vermon</a:t>
          </a:r>
          <a:r>
            <a:rPr lang="fr-FR" sz="700" kern="1200" dirty="0" smtClean="0">
              <a:latin typeface="+mn-lt"/>
            </a:rPr>
            <a:t/>
          </a:r>
          <a:br>
            <a:rPr lang="fr-FR" sz="700" kern="1200" dirty="0" smtClean="0">
              <a:latin typeface="+mn-lt"/>
            </a:rPr>
          </a:br>
          <a:r>
            <a:rPr lang="fr-FR" sz="700" kern="1200" dirty="0" smtClean="0">
              <a:latin typeface="+mn-lt"/>
            </a:rPr>
            <a:t>(</a:t>
          </a:r>
          <a:r>
            <a:rPr lang="fr-FR" sz="700" kern="1200" dirty="0" err="1" smtClean="0">
              <a:latin typeface="+mn-lt"/>
            </a:rPr>
            <a:t>Ind</a:t>
          </a:r>
          <a:r>
            <a:rPr lang="fr-FR" sz="700" kern="1200" dirty="0" smtClean="0">
              <a:latin typeface="+mn-lt"/>
            </a:rPr>
            <a:t>)</a:t>
          </a:r>
          <a:endParaRPr lang="fr-FR" sz="700" kern="1200" dirty="0">
            <a:latin typeface="+mn-lt"/>
          </a:endParaRPr>
        </a:p>
      </dsp:txBody>
      <dsp:txXfrm>
        <a:off x="949585" y="1428568"/>
        <a:ext cx="349488" cy="305811"/>
      </dsp:txXfrm>
    </dsp:sp>
    <dsp:sp modelId="{073BDE91-FC88-42C8-B821-A48C04A2636E}">
      <dsp:nvSpPr>
        <dsp:cNvPr id="0" name=""/>
        <dsp:cNvSpPr/>
      </dsp:nvSpPr>
      <dsp:spPr>
        <a:xfrm>
          <a:off x="280315" y="1024066"/>
          <a:ext cx="506188" cy="432481"/>
        </a:xfrm>
        <a:prstGeom prst="ellipse">
          <a:avLst/>
        </a:prstGeom>
        <a:solidFill>
          <a:schemeClr val="accent5">
            <a:hueOff val="-1545216"/>
            <a:satOff val="0"/>
            <a:lumOff val="-407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fr-FR" sz="700" kern="1200" dirty="0" err="1" smtClean="0">
              <a:latin typeface="+mn-lt"/>
            </a:rPr>
            <a:t>LabTAU</a:t>
          </a:r>
          <a:r>
            <a:rPr lang="fr-FR" sz="700" kern="1200" dirty="0" smtClean="0">
              <a:latin typeface="+mn-lt"/>
            </a:rPr>
            <a:t> (UCBL)</a:t>
          </a:r>
          <a:endParaRPr lang="fr-FR" sz="700" kern="1200" dirty="0">
            <a:latin typeface="+mn-lt"/>
          </a:endParaRPr>
        </a:p>
      </dsp:txBody>
      <dsp:txXfrm>
        <a:off x="354445" y="1087401"/>
        <a:ext cx="357928" cy="305811"/>
      </dsp:txXfrm>
    </dsp:sp>
    <dsp:sp modelId="{039F6B1C-AB91-4C8B-ABA7-A61B95274AB5}">
      <dsp:nvSpPr>
        <dsp:cNvPr id="0" name=""/>
        <dsp:cNvSpPr/>
      </dsp:nvSpPr>
      <dsp:spPr>
        <a:xfrm>
          <a:off x="292600" y="341731"/>
          <a:ext cx="481619" cy="432481"/>
        </a:xfrm>
        <a:prstGeom prst="ellipse">
          <a:avLst/>
        </a:prstGeom>
        <a:solidFill>
          <a:schemeClr val="accent5">
            <a:hueOff val="-1931520"/>
            <a:satOff val="0"/>
            <a:lumOff val="-509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fr-FR" sz="700" kern="1200" dirty="0" smtClean="0">
              <a:latin typeface="+mn-lt"/>
            </a:rPr>
            <a:t>CREATIS (UCBL)</a:t>
          </a:r>
          <a:endParaRPr lang="fr-FR" sz="700" kern="1200" dirty="0">
            <a:latin typeface="+mn-lt"/>
          </a:endParaRPr>
        </a:p>
      </dsp:txBody>
      <dsp:txXfrm>
        <a:off x="363131" y="405066"/>
        <a:ext cx="340557" cy="305811"/>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F7EB364-1CBB-48BE-B8D6-075BB76C0C5B}" type="datetimeFigureOut">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16/10/2019</a:t>
            </a:fld>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8407FE-DBB6-4673-B312-19169ACA2163}" type="slidenum">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24826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F7EB364-1CBB-48BE-B8D6-075BB76C0C5B}" type="datetimeFigureOut">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16/10/2019</a:t>
            </a:fld>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8407FE-DBB6-4673-B312-19169ACA2163}" type="slidenum">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30098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F7EB364-1CBB-48BE-B8D6-075BB76C0C5B}" type="datetimeFigureOut">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16/10/2019</a:t>
            </a:fld>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8407FE-DBB6-4673-B312-19169ACA2163}" type="slidenum">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03462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F7EB364-1CBB-48BE-B8D6-075BB76C0C5B}" type="datetimeFigureOut">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16/10/2019</a:t>
            </a:fld>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8407FE-DBB6-4673-B312-19169ACA2163}" type="slidenum">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55320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F7EB364-1CBB-48BE-B8D6-075BB76C0C5B}" type="datetimeFigureOut">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16/10/2019</a:t>
            </a:fld>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8407FE-DBB6-4673-B312-19169ACA2163}" type="slidenum">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39504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F7EB364-1CBB-48BE-B8D6-075BB76C0C5B}" type="datetimeFigureOut">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16/10/2019</a:t>
            </a:fld>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8407FE-DBB6-4673-B312-19169ACA2163}" type="slidenum">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2204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F7EB364-1CBB-48BE-B8D6-075BB76C0C5B}" type="datetimeFigureOut">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16/10/2019</a:t>
            </a:fld>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8407FE-DBB6-4673-B312-19169ACA2163}" type="slidenum">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89942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F7EB364-1CBB-48BE-B8D6-075BB76C0C5B}" type="datetimeFigureOut">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16/10/2019</a:t>
            </a:fld>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8407FE-DBB6-4673-B312-19169ACA2163}" type="slidenum">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18952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F7EB364-1CBB-48BE-B8D6-075BB76C0C5B}" type="datetimeFigureOut">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16/10/2019</a:t>
            </a:fld>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8407FE-DBB6-4673-B312-19169ACA2163}" type="slidenum">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35117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F7EB364-1CBB-48BE-B8D6-075BB76C0C5B}" type="datetimeFigureOut">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16/10/2019</a:t>
            </a:fld>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8407FE-DBB6-4673-B312-19169ACA2163}" type="slidenum">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11107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F7EB364-1CBB-48BE-B8D6-075BB76C0C5B}" type="datetimeFigureOut">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16/10/2019</a:t>
            </a:fld>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8407FE-DBB6-4673-B312-19169ACA2163}" type="slidenum">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4290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7F7EB364-1CBB-48BE-B8D6-075BB76C0C5B}" type="datetimeFigureOut">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16/10/2019</a:t>
            </a:fld>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88407FE-DBB6-4673-B312-19169ACA2163}" type="slidenum">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444632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jpeg"/><Relationship Id="rId13" Type="http://schemas.openxmlformats.org/officeDocument/2006/relationships/image" Target="../media/image7.png"/><Relationship Id="rId18" Type="http://schemas.openxmlformats.org/officeDocument/2006/relationships/image" Target="../media/image11.gif"/><Relationship Id="rId3" Type="http://schemas.openxmlformats.org/officeDocument/2006/relationships/diagramLayout" Target="../diagrams/layout1.xml"/><Relationship Id="rId7" Type="http://schemas.openxmlformats.org/officeDocument/2006/relationships/image" Target="../media/image1.PNG"/><Relationship Id="rId12" Type="http://schemas.openxmlformats.org/officeDocument/2006/relationships/image" Target="../media/image6.jpeg"/><Relationship Id="rId17" Type="http://schemas.openxmlformats.org/officeDocument/2006/relationships/image" Target="../media/image10.png"/><Relationship Id="rId2" Type="http://schemas.openxmlformats.org/officeDocument/2006/relationships/diagramData" Target="../diagrams/data1.xml"/><Relationship Id="rId16" Type="http://schemas.openxmlformats.org/officeDocument/2006/relationships/hyperlink" Target="http://rhu-perfuse.fr/" TargetMode="External"/><Relationship Id="rId1" Type="http://schemas.openxmlformats.org/officeDocument/2006/relationships/slideLayout" Target="../slideLayouts/slideLayout1.xml"/><Relationship Id="rId6" Type="http://schemas.microsoft.com/office/2007/relationships/diagramDrawing" Target="../diagrams/drawing1.xml"/><Relationship Id="rId11" Type="http://schemas.openxmlformats.org/officeDocument/2006/relationships/image" Target="../media/image5.png"/><Relationship Id="rId5" Type="http://schemas.openxmlformats.org/officeDocument/2006/relationships/diagramColors" Target="../diagrams/colors1.xml"/><Relationship Id="rId15" Type="http://schemas.openxmlformats.org/officeDocument/2006/relationships/image" Target="../media/image9.jpeg"/><Relationship Id="rId10" Type="http://schemas.openxmlformats.org/officeDocument/2006/relationships/image" Target="../media/image4.jpeg"/><Relationship Id="rId19" Type="http://schemas.openxmlformats.org/officeDocument/2006/relationships/image" Target="../media/image12.jpeg"/><Relationship Id="rId4" Type="http://schemas.openxmlformats.org/officeDocument/2006/relationships/diagramQuickStyle" Target="../diagrams/quickStyle1.xml"/><Relationship Id="rId9" Type="http://schemas.openxmlformats.org/officeDocument/2006/relationships/image" Target="../media/image3.jpg"/><Relationship Id="rId1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p:cNvSpPr/>
          <p:nvPr/>
        </p:nvSpPr>
        <p:spPr>
          <a:xfrm>
            <a:off x="61023" y="5480849"/>
            <a:ext cx="4552082" cy="1209804"/>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2" name="Diagramme 1"/>
          <p:cNvGraphicFramePr/>
          <p:nvPr>
            <p:extLst/>
          </p:nvPr>
        </p:nvGraphicFramePr>
        <p:xfrm>
          <a:off x="4966253" y="2492278"/>
          <a:ext cx="2259493" cy="17982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Image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95187" y="193591"/>
            <a:ext cx="2001627" cy="872710"/>
          </a:xfrm>
          <a:prstGeom prst="rect">
            <a:avLst/>
          </a:prstGeom>
        </p:spPr>
      </p:pic>
      <p:pic>
        <p:nvPicPr>
          <p:cNvPr id="6" name="Picture 4" descr="Résultat de recherche d'images pour &quot;anr logo&quo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6385" y="0"/>
            <a:ext cx="1265346" cy="61706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http://www.agence-nationale-recherche.fr/typo3temp/_processed_/d/f/csm_label-IA-2018-long-180_3a70f9a63b.jpg"/>
          <p:cNvPicPr>
            <a:picLocks noChangeAspect="1" noChangeArrowheads="1"/>
          </p:cNvPicPr>
          <p:nvPr/>
        </p:nvPicPr>
        <p:blipFill rotWithShape="1">
          <a:blip r:embed="rId9">
            <a:extLst>
              <a:ext uri="{28A0092B-C50C-407E-A947-70E740481C1C}">
                <a14:useLocalDpi xmlns:a14="http://schemas.microsoft.com/office/drawing/2010/main" val="0"/>
              </a:ext>
            </a:extLst>
          </a:blip>
          <a:srcRect l="13591" r="10692"/>
          <a:stretch/>
        </p:blipFill>
        <p:spPr bwMode="auto">
          <a:xfrm>
            <a:off x="11325341" y="0"/>
            <a:ext cx="859316" cy="76976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Résultat de recherche d'images pour &quot;edap&quot;"/>
          <p:cNvPicPr>
            <a:picLocks noChangeAspect="1" noChangeArrowheads="1"/>
          </p:cNvPicPr>
          <p:nvPr/>
        </p:nvPicPr>
        <p:blipFill>
          <a:blip r:embed="rId10" cstate="print"/>
          <a:srcRect/>
          <a:stretch>
            <a:fillRect/>
          </a:stretch>
        </p:blipFill>
        <p:spPr bwMode="auto">
          <a:xfrm>
            <a:off x="11681987" y="6399324"/>
            <a:ext cx="419220" cy="419220"/>
          </a:xfrm>
          <a:prstGeom prst="rect">
            <a:avLst/>
          </a:prstGeom>
          <a:noFill/>
        </p:spPr>
      </p:pic>
      <p:pic>
        <p:nvPicPr>
          <p:cNvPr id="9" name="Picture 8" descr="Résultat de recherche d'images pour &quot;vermon&quot;"/>
          <p:cNvPicPr>
            <a:picLocks noChangeAspect="1" noChangeArrowheads="1"/>
          </p:cNvPicPr>
          <p:nvPr/>
        </p:nvPicPr>
        <p:blipFill>
          <a:blip r:embed="rId11" cstate="print"/>
          <a:srcRect r="39690"/>
          <a:stretch>
            <a:fillRect/>
          </a:stretch>
        </p:blipFill>
        <p:spPr bwMode="auto">
          <a:xfrm>
            <a:off x="10481093" y="6489292"/>
            <a:ext cx="865568" cy="239285"/>
          </a:xfrm>
          <a:prstGeom prst="rect">
            <a:avLst/>
          </a:prstGeom>
          <a:solidFill>
            <a:schemeClr val="bg1"/>
          </a:solidFill>
        </p:spPr>
      </p:pic>
      <p:pic>
        <p:nvPicPr>
          <p:cNvPr id="10" name="Picture 2" descr="Résultat de recherche d'images pour &quot;logo clb&quot;"/>
          <p:cNvPicPr>
            <a:picLocks noChangeAspect="1" noChangeArrowheads="1"/>
          </p:cNvPicPr>
          <p:nvPr/>
        </p:nvPicPr>
        <p:blipFill>
          <a:blip r:embed="rId12" cstate="print"/>
          <a:srcRect/>
          <a:stretch>
            <a:fillRect/>
          </a:stretch>
        </p:blipFill>
        <p:spPr bwMode="auto">
          <a:xfrm>
            <a:off x="9524975" y="6411264"/>
            <a:ext cx="620792" cy="395341"/>
          </a:xfrm>
          <a:prstGeom prst="rect">
            <a:avLst/>
          </a:prstGeom>
          <a:noFill/>
        </p:spPr>
      </p:pic>
      <p:pic>
        <p:nvPicPr>
          <p:cNvPr id="11" name="Picture 2" descr="Afficher l'image d'origine"/>
          <p:cNvPicPr>
            <a:picLocks noChangeAspect="1" noChangeArrowheads="1"/>
          </p:cNvPicPr>
          <p:nvPr/>
        </p:nvPicPr>
        <p:blipFill>
          <a:blip r:embed="rId13" cstate="print"/>
          <a:srcRect/>
          <a:stretch>
            <a:fillRect/>
          </a:stretch>
        </p:blipFill>
        <p:spPr bwMode="auto">
          <a:xfrm>
            <a:off x="8567114" y="6376364"/>
            <a:ext cx="622535" cy="465141"/>
          </a:xfrm>
          <a:prstGeom prst="rect">
            <a:avLst/>
          </a:prstGeom>
          <a:noFill/>
        </p:spPr>
      </p:pic>
      <p:pic>
        <p:nvPicPr>
          <p:cNvPr id="12" name="Image 11"/>
          <p:cNvPicPr/>
          <p:nvPr/>
        </p:nvPicPr>
        <p:blipFill rotWithShape="1">
          <a:blip r:embed="rId14" cstate="print"/>
          <a:srcRect l="3392" t="38595" r="73620" b="42578"/>
          <a:stretch/>
        </p:blipFill>
        <p:spPr bwMode="auto">
          <a:xfrm>
            <a:off x="7492623" y="6388734"/>
            <a:ext cx="739166" cy="440401"/>
          </a:xfrm>
          <a:prstGeom prst="rect">
            <a:avLst/>
          </a:prstGeom>
          <a:ln>
            <a:noFill/>
          </a:ln>
          <a:extLst>
            <a:ext uri="{53640926-AAD7-44D8-BBD7-CCE9431645EC}">
              <a14:shadowObscured xmlns:a14="http://schemas.microsoft.com/office/drawing/2010/main"/>
            </a:ext>
          </a:extLst>
        </p:spPr>
      </p:pic>
      <p:sp>
        <p:nvSpPr>
          <p:cNvPr id="5" name="Rectangle 4"/>
          <p:cNvSpPr/>
          <p:nvPr/>
        </p:nvSpPr>
        <p:spPr>
          <a:xfrm>
            <a:off x="848652" y="11936"/>
            <a:ext cx="10825207" cy="24622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1"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mn-cs"/>
              </a:rPr>
              <a:t>RHU PERFUSE (ANR-17-RHUS-0006) of Université Claude Bernard Lyon 1 (UCBL), within the program "</a:t>
            </a:r>
            <a:r>
              <a:rPr kumimoji="0" lang="en-US" sz="1000" b="0" i="1" u="none" strike="noStrike" kern="1200" cap="none" spc="0" normalizeH="0" baseline="0" noProof="0" dirty="0" err="1">
                <a:ln>
                  <a:noFill/>
                </a:ln>
                <a:solidFill>
                  <a:prstClr val="black"/>
                </a:solidFill>
                <a:effectLst/>
                <a:uLnTx/>
                <a:uFillTx/>
                <a:latin typeface="Trebuchet MS" panose="020B0603020202020204" pitchFamily="34" charset="0"/>
                <a:ea typeface="Calibri" panose="020F0502020204030204" pitchFamily="34" charset="0"/>
                <a:cs typeface="+mn-cs"/>
              </a:rPr>
              <a:t>Investissements</a:t>
            </a:r>
            <a:r>
              <a:rPr kumimoji="0" lang="en-US" sz="1000" b="0" i="1"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mn-cs"/>
              </a:rPr>
              <a:t> </a:t>
            </a:r>
            <a:r>
              <a:rPr kumimoji="0" lang="en-US" sz="1000" b="0" i="1" u="none" strike="noStrike" kern="1200" cap="none" spc="0" normalizeH="0" baseline="0" noProof="0" dirty="0" err="1">
                <a:ln>
                  <a:noFill/>
                </a:ln>
                <a:solidFill>
                  <a:prstClr val="black"/>
                </a:solidFill>
                <a:effectLst/>
                <a:uLnTx/>
                <a:uFillTx/>
                <a:latin typeface="Trebuchet MS" panose="020B0603020202020204" pitchFamily="34" charset="0"/>
                <a:ea typeface="Calibri" panose="020F0502020204030204" pitchFamily="34" charset="0"/>
                <a:cs typeface="+mn-cs"/>
              </a:rPr>
              <a:t>d'Avenir</a:t>
            </a:r>
            <a:r>
              <a:rPr kumimoji="0" lang="en-US" sz="1000" b="0" i="1"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mn-cs"/>
              </a:rPr>
              <a:t>” operated by the French National Research Agency</a:t>
            </a:r>
            <a:endParaRPr kumimoji="0" lang="fr-FR" sz="1000" b="0" i="1"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p:txBody>
      </p:sp>
      <p:sp>
        <p:nvSpPr>
          <p:cNvPr id="15" name="ZoneTexte 14"/>
          <p:cNvSpPr txBox="1"/>
          <p:nvPr/>
        </p:nvSpPr>
        <p:spPr>
          <a:xfrm>
            <a:off x="5135337" y="2142003"/>
            <a:ext cx="1921325" cy="4154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1"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6 Equipes: </a:t>
            </a:r>
            <a:r>
              <a:rPr kumimoji="0" lang="fr-FR" sz="105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4 académiques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2 industriels</a:t>
            </a:r>
            <a:endParaRPr kumimoji="0" lang="fr-FR"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p:txBody>
      </p:sp>
      <p:sp>
        <p:nvSpPr>
          <p:cNvPr id="18" name="ZoneTexte 17"/>
          <p:cNvSpPr txBox="1"/>
          <p:nvPr/>
        </p:nvSpPr>
        <p:spPr>
          <a:xfrm>
            <a:off x="5237578" y="1067120"/>
            <a:ext cx="1716842"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Responsable scientifique et technique :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Pr. Sébastien </a:t>
            </a: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Crouzet</a:t>
            </a:r>
            <a:endParaRPr kumimoji="0" lang="fr-FR" sz="10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p:txBody>
      </p:sp>
      <p:pic>
        <p:nvPicPr>
          <p:cNvPr id="1026" name="Picture 2" descr="http://labtau.univ-lyon1.fr/sites/default/files/membres/0_6.jpe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5849384" y="1621118"/>
            <a:ext cx="493231" cy="493231"/>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grpSp>
        <p:nvGrpSpPr>
          <p:cNvPr id="3" name="Groupe 2"/>
          <p:cNvGrpSpPr/>
          <p:nvPr/>
        </p:nvGrpSpPr>
        <p:grpSpPr>
          <a:xfrm>
            <a:off x="61022" y="2604935"/>
            <a:ext cx="4552082" cy="2588401"/>
            <a:chOff x="61022" y="3027410"/>
            <a:chExt cx="4634634" cy="2588401"/>
          </a:xfrm>
        </p:grpSpPr>
        <p:sp>
          <p:nvSpPr>
            <p:cNvPr id="21" name="ZoneTexte 20"/>
            <p:cNvSpPr txBox="1"/>
            <p:nvPr/>
          </p:nvSpPr>
          <p:spPr>
            <a:xfrm>
              <a:off x="61022" y="3165910"/>
              <a:ext cx="4634634" cy="2449901"/>
            </a:xfrm>
            <a:prstGeom prst="rect">
              <a:avLst/>
            </a:prstGeom>
            <a:ln w="19050">
              <a:solidFill>
                <a:schemeClr val="accent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just" defTabSz="179388" rtl="0" eaLnBrk="1" fontAlgn="auto" latinLnBrk="0" hangingPunct="1">
                <a:lnSpc>
                  <a:spcPct val="114000"/>
                </a:lnSpc>
                <a:spcBef>
                  <a:spcPts val="0"/>
                </a:spcBef>
                <a:spcAft>
                  <a:spcPts val="0"/>
                </a:spcAft>
                <a:buClrTx/>
                <a:buSzTx/>
                <a:buFontTx/>
                <a:buNone/>
                <a:tabLst/>
                <a:defRPr/>
              </a:pP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
              </a:r>
              <a:b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b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	L'objectif global de Perfuse est d'évaluer les résultats oncologiques du</a:t>
              </a:r>
              <a:r>
                <a:rPr kumimoji="0" lang="fr-FR" sz="1000" b="1" i="0" u="sng"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 traitement focal HIFU </a:t>
              </a: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dans le Cancer de la prostate et de proposer un ensemble cohérent d'innovations pour permettre un traitement focal personnalisé et plus rationnel, à travers une chaîne complète d'outils innovants, du diagnostic à une technique optimale du traitement HIFU.</a:t>
              </a:r>
            </a:p>
            <a:p>
              <a:pPr marL="0" marR="0" lvl="0" indent="0" algn="just" defTabSz="179388" rtl="0" eaLnBrk="1" fontAlgn="auto" latinLnBrk="0" hangingPunct="1">
                <a:lnSpc>
                  <a:spcPct val="114000"/>
                </a:lnSpc>
                <a:spcBef>
                  <a:spcPts val="300"/>
                </a:spcBef>
                <a:spcAft>
                  <a:spcPts val="0"/>
                </a:spcAft>
                <a:buClrTx/>
                <a:buSzTx/>
                <a:buFontTx/>
                <a:buNone/>
                <a:tabLst/>
                <a:defRPr/>
              </a:pP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	Deux PME françaises, </a:t>
              </a:r>
              <a:r>
                <a:rPr kumimoji="0" lang="fr-FR" sz="1000" b="0" i="0" u="none" strike="noStrike" kern="1200" cap="none" spc="0" normalizeH="0" baseline="0" noProof="0" dirty="0" err="1" smtClean="0">
                  <a:ln>
                    <a:noFill/>
                  </a:ln>
                  <a:solidFill>
                    <a:prstClr val="black"/>
                  </a:solidFill>
                  <a:effectLst/>
                  <a:uLnTx/>
                  <a:uFillTx/>
                  <a:latin typeface="Trebuchet MS" panose="020B0603020202020204" pitchFamily="34" charset="0"/>
                  <a:ea typeface="+mn-ea"/>
                  <a:cs typeface="+mn-cs"/>
                </a:rPr>
                <a:t>Edap</a:t>
              </a: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 et </a:t>
              </a:r>
              <a:r>
                <a:rPr kumimoji="0" lang="fr-FR" sz="1000" b="0" i="0" u="none" strike="noStrike" kern="1200" cap="none" spc="0" normalizeH="0" baseline="0" noProof="0" dirty="0" err="1" smtClean="0">
                  <a:ln>
                    <a:noFill/>
                  </a:ln>
                  <a:solidFill>
                    <a:prstClr val="black"/>
                  </a:solidFill>
                  <a:effectLst/>
                  <a:uLnTx/>
                  <a:uFillTx/>
                  <a:latin typeface="Trebuchet MS" panose="020B0603020202020204" pitchFamily="34" charset="0"/>
                  <a:ea typeface="+mn-ea"/>
                  <a:cs typeface="+mn-cs"/>
                </a:rPr>
                <a:t>Vermon</a:t>
              </a: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 intégreront nos innovations dans les dispositifs médicaux.</a:t>
              </a:r>
            </a:p>
            <a:p>
              <a:pPr marL="0" marR="0" lvl="0" indent="0" algn="just" defTabSz="179388" rtl="0" eaLnBrk="1" fontAlgn="auto" latinLnBrk="0" hangingPunct="1">
                <a:lnSpc>
                  <a:spcPct val="114000"/>
                </a:lnSpc>
                <a:spcBef>
                  <a:spcPts val="300"/>
                </a:spcBef>
                <a:spcAft>
                  <a:spcPts val="0"/>
                </a:spcAft>
                <a:buClrTx/>
                <a:buSzTx/>
                <a:buFontTx/>
                <a:buNone/>
                <a:tabLst/>
                <a:defRPr/>
              </a:pP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	Les gains escomptés comprennent des procédures plus efficaces </a:t>
              </a:r>
              <a:r>
                <a:rPr kumimoji="0" lang="fr-FR" sz="1000" b="1" i="0" u="sng"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pour maximiser la survie sans récidive</a:t>
              </a: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 des patients, </a:t>
              </a:r>
              <a:r>
                <a:rPr kumimoji="0" lang="fr-FR" sz="1000" b="1" i="0" u="sng"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des procédures personnalisées moins agressives </a:t>
              </a: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pour une meilleure qualité de vie des patients et des économies de coûts en réduisant le besoin de traitements radicaux et la morbidité induite par ces derniers. </a:t>
              </a:r>
            </a:p>
          </p:txBody>
        </p:sp>
        <p:sp>
          <p:nvSpPr>
            <p:cNvPr id="22" name="ZoneTexte 21"/>
            <p:cNvSpPr txBox="1"/>
            <p:nvPr/>
          </p:nvSpPr>
          <p:spPr>
            <a:xfrm>
              <a:off x="134632" y="3027410"/>
              <a:ext cx="1483942" cy="261610"/>
            </a:xfrm>
            <a:prstGeom prst="rect">
              <a:avLst/>
            </a:prstGeom>
            <a:solidFill>
              <a:schemeClr val="accent2"/>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Le Projet</a:t>
              </a:r>
              <a:endParaRPr kumimoji="0" lang="fr-FR" sz="11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p:txBody>
        </p:sp>
      </p:grpSp>
      <p:grpSp>
        <p:nvGrpSpPr>
          <p:cNvPr id="13" name="Groupe 12"/>
          <p:cNvGrpSpPr/>
          <p:nvPr/>
        </p:nvGrpSpPr>
        <p:grpSpPr>
          <a:xfrm>
            <a:off x="47670" y="972994"/>
            <a:ext cx="4565434" cy="1509730"/>
            <a:chOff x="47670" y="972994"/>
            <a:chExt cx="4624914" cy="1509730"/>
          </a:xfrm>
        </p:grpSpPr>
        <p:sp>
          <p:nvSpPr>
            <p:cNvPr id="31" name="Rectangle 30"/>
            <p:cNvSpPr/>
            <p:nvPr/>
          </p:nvSpPr>
          <p:spPr>
            <a:xfrm>
              <a:off x="47670" y="1116196"/>
              <a:ext cx="4624914" cy="1366528"/>
            </a:xfrm>
            <a:prstGeom prst="rect">
              <a:avLst/>
            </a:prstGeom>
            <a:ln w="19050">
              <a:solidFill>
                <a:schemeClr val="accent1"/>
              </a:solidFill>
            </a:ln>
          </p:spPr>
          <p:txBody>
            <a:bodyPr wrap="square">
              <a:spAutoFit/>
            </a:bodyPr>
            <a:lstStyle/>
            <a:p>
              <a:pPr marL="0" marR="0" lvl="0" indent="0" algn="just" defTabSz="914400" rtl="0" eaLnBrk="1" fontAlgn="auto" latinLnBrk="0" hangingPunct="1">
                <a:lnSpc>
                  <a:spcPct val="115000"/>
                </a:lnSpc>
                <a:spcBef>
                  <a:spcPts val="0"/>
                </a:spcBef>
                <a:spcAft>
                  <a:spcPts val="0"/>
                </a:spcAft>
                <a:buClrTx/>
                <a:buSzTx/>
                <a:buFontTx/>
                <a:buNone/>
                <a:tabLst>
                  <a:tab pos="182563"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r>
                <a:rPr kumimoji="0" lang="fr-FR" sz="1200" b="0" i="0" u="none" strike="noStrike" kern="1200" cap="none" spc="0" normalizeH="0" baseline="0" noProof="0" dirty="0" smtClean="0">
                  <a:ln>
                    <a:noFill/>
                  </a:ln>
                  <a:solidFill>
                    <a:prstClr val="black"/>
                  </a:solidFill>
                  <a:effectLst/>
                  <a:uLnTx/>
                  <a:uFillTx/>
                  <a:latin typeface="Trebuchet MS" panose="020B0603020202020204" pitchFamily="34" charset="0"/>
                  <a:ea typeface="Times New Roman" panose="02020603050405020304" pitchFamily="18" charset="0"/>
                  <a:cs typeface="Tahoma" panose="020B0604030504040204" pitchFamily="34" charset="0"/>
                </a:rPr>
                <a:t>	</a:t>
              </a:r>
            </a:p>
            <a:p>
              <a:pPr marL="0" marR="0" lvl="0" indent="0" algn="just" defTabSz="914400" rtl="0" eaLnBrk="1" fontAlgn="auto" latinLnBrk="0" hangingPunct="1">
                <a:lnSpc>
                  <a:spcPct val="115000"/>
                </a:lnSpc>
                <a:spcBef>
                  <a:spcPts val="0"/>
                </a:spcBef>
                <a:spcAft>
                  <a:spcPts val="0"/>
                </a:spcAft>
                <a:buClrTx/>
                <a:buSzTx/>
                <a:buFontTx/>
                <a:buNone/>
                <a:tabLst>
                  <a:tab pos="182563"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a:pP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Times New Roman" panose="02020603050405020304" pitchFamily="18" charset="0"/>
                  <a:cs typeface="Tahoma" panose="020B0604030504040204" pitchFamily="34" charset="0"/>
                </a:rPr>
                <a:t>La </a:t>
              </a:r>
              <a:r>
                <a:rPr kumimoji="0" lang="fr-FR" sz="1000" b="0" i="0" u="none" strike="noStrike" kern="1200" cap="none" spc="0" normalizeH="0" baseline="0" noProof="0" dirty="0">
                  <a:ln>
                    <a:noFill/>
                  </a:ln>
                  <a:solidFill>
                    <a:prstClr val="black"/>
                  </a:solidFill>
                  <a:effectLst/>
                  <a:uLnTx/>
                  <a:uFillTx/>
                  <a:latin typeface="Trebuchet MS" panose="020B0603020202020204" pitchFamily="34" charset="0"/>
                  <a:ea typeface="Times New Roman" panose="02020603050405020304" pitchFamily="18" charset="0"/>
                  <a:cs typeface="Tahoma" panose="020B0604030504040204" pitchFamily="34" charset="0"/>
                </a:rPr>
                <a:t>prise en charge </a:t>
              </a: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Times New Roman" panose="02020603050405020304" pitchFamily="18" charset="0"/>
                  <a:cs typeface="Tahoma" panose="020B0604030504040204" pitchFamily="34" charset="0"/>
                </a:rPr>
                <a:t>du cancer de la prostate offre </a:t>
              </a:r>
              <a:r>
                <a:rPr kumimoji="0" lang="fr-FR" sz="1000" b="0" i="0" u="none" strike="noStrike" kern="1200" cap="none" spc="0" normalizeH="0" baseline="0" noProof="0" dirty="0">
                  <a:ln>
                    <a:noFill/>
                  </a:ln>
                  <a:solidFill>
                    <a:prstClr val="black"/>
                  </a:solidFill>
                  <a:effectLst/>
                  <a:uLnTx/>
                  <a:uFillTx/>
                  <a:latin typeface="Trebuchet MS" panose="020B0603020202020204" pitchFamily="34" charset="0"/>
                  <a:ea typeface="Times New Roman" panose="02020603050405020304" pitchFamily="18" charset="0"/>
                  <a:cs typeface="Tahoma" panose="020B0604030504040204" pitchFamily="34" charset="0"/>
                </a:rPr>
                <a:t>plusieurs possibilités de traitement aux </a:t>
              </a: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Times New Roman" panose="02020603050405020304" pitchFamily="18" charset="0"/>
                  <a:cs typeface="Tahoma" panose="020B0604030504040204" pitchFamily="34" charset="0"/>
                </a:rPr>
                <a:t>patients. Parmi les innovations récentes, l</a:t>
              </a: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Calibri" panose="020F0502020204030204" pitchFamily="34" charset="0"/>
                  <a:cs typeface="Times New Roman" panose="02020603050405020304" pitchFamily="18" charset="0"/>
                </a:rPr>
                <a:t>e </a:t>
              </a:r>
              <a:r>
                <a:rPr kumimoji="0" lang="fr-FR" sz="1000" b="1" i="0" u="sng"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Times New Roman" panose="02020603050405020304" pitchFamily="18" charset="0"/>
                </a:rPr>
                <a:t>t</a:t>
              </a:r>
              <a:r>
                <a:rPr kumimoji="0" lang="fr-FR" sz="1000" b="1" i="0" u="sng" strike="noStrike" kern="1200" cap="none" spc="0" normalizeH="0" baseline="0" noProof="0" dirty="0" smtClean="0">
                  <a:ln>
                    <a:noFill/>
                  </a:ln>
                  <a:solidFill>
                    <a:prstClr val="black"/>
                  </a:solidFill>
                  <a:effectLst/>
                  <a:uLnTx/>
                  <a:uFillTx/>
                  <a:latin typeface="Trebuchet MS" panose="020B0603020202020204" pitchFamily="34" charset="0"/>
                  <a:ea typeface="Calibri" panose="020F0502020204030204" pitchFamily="34" charset="0"/>
                  <a:cs typeface="Times New Roman" panose="02020603050405020304" pitchFamily="18" charset="0"/>
                </a:rPr>
                <a:t>raitement focal HIFU</a:t>
              </a: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Calibri" panose="020F0502020204030204" pitchFamily="34" charset="0"/>
                  <a:cs typeface="Times New Roman" panose="02020603050405020304" pitchFamily="18" charset="0"/>
                </a:rPr>
                <a:t> (TF) apparait comme une alternative à la surveillance active et au traitement radical. En ne détruisant que la partie de la glande touchée par le cancer, il est en effet possible de traiter la maladie tout en minimisant la morbidité induite par le traitement </a:t>
              </a:r>
              <a:endParaRPr kumimoji="0" lang="fr-FR" sz="1000" b="0"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Times New Roman" panose="02020603050405020304" pitchFamily="18" charset="0"/>
              </a:endParaRPr>
            </a:p>
          </p:txBody>
        </p:sp>
        <p:sp>
          <p:nvSpPr>
            <p:cNvPr id="33" name="ZoneTexte 32"/>
            <p:cNvSpPr txBox="1"/>
            <p:nvPr/>
          </p:nvSpPr>
          <p:spPr>
            <a:xfrm>
              <a:off x="134632" y="972994"/>
              <a:ext cx="1483942" cy="261610"/>
            </a:xfrm>
            <a:prstGeom prst="rect">
              <a:avLst/>
            </a:prstGeom>
            <a:solidFill>
              <a:schemeClr val="accent2"/>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Problématique </a:t>
              </a:r>
              <a:endParaRPr kumimoji="0" lang="fr-FR" sz="11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p:txBody>
        </p:sp>
      </p:grpSp>
      <p:sp>
        <p:nvSpPr>
          <p:cNvPr id="16" name="Rectangle 15"/>
          <p:cNvSpPr/>
          <p:nvPr/>
        </p:nvSpPr>
        <p:spPr>
          <a:xfrm>
            <a:off x="8541298" y="6136989"/>
            <a:ext cx="2791448" cy="27699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Site </a:t>
            </a:r>
            <a:r>
              <a:rPr kumimoji="0" lang="fr-FR"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Internet : </a:t>
            </a:r>
            <a:r>
              <a:rPr kumimoji="0" lang="fr-FR" sz="1200" b="1" i="1" u="none" strike="noStrike" kern="1200" cap="none" spc="0" normalizeH="0" baseline="0" noProof="0" dirty="0">
                <a:ln>
                  <a:noFill/>
                </a:ln>
                <a:solidFill>
                  <a:srgbClr val="00B0F0"/>
                </a:solidFill>
                <a:effectLst/>
                <a:uLnTx/>
                <a:uFillTx/>
                <a:latin typeface="Trebuchet MS" panose="020B0603020202020204" pitchFamily="34" charset="0"/>
                <a:ea typeface="+mn-ea"/>
                <a:cs typeface="+mn-cs"/>
                <a:hlinkClick r:id="rId16"/>
              </a:rPr>
              <a:t>http://</a:t>
            </a:r>
            <a:r>
              <a:rPr kumimoji="0" lang="fr-FR" sz="1200" b="1" i="1" u="none" strike="noStrike" kern="1200" cap="none" spc="0" normalizeH="0" baseline="0" noProof="0" dirty="0" smtClean="0">
                <a:ln>
                  <a:noFill/>
                </a:ln>
                <a:solidFill>
                  <a:srgbClr val="00B0F0"/>
                </a:solidFill>
                <a:effectLst/>
                <a:uLnTx/>
                <a:uFillTx/>
                <a:latin typeface="Trebuchet MS" panose="020B0603020202020204" pitchFamily="34" charset="0"/>
                <a:ea typeface="+mn-ea"/>
                <a:cs typeface="+mn-cs"/>
                <a:hlinkClick r:id="rId16"/>
              </a:rPr>
              <a:t>rhu-perfuse.fr</a:t>
            </a:r>
            <a:endParaRPr kumimoji="0" lang="fr-FR" sz="1050" b="1" i="1" u="none" strike="noStrike" kern="1200" cap="none" spc="0" normalizeH="0" baseline="0" noProof="0" dirty="0">
              <a:ln>
                <a:noFill/>
              </a:ln>
              <a:solidFill>
                <a:srgbClr val="00B0F0"/>
              </a:solidFill>
              <a:effectLst/>
              <a:uLnTx/>
              <a:uFillTx/>
              <a:latin typeface="Trebuchet MS" panose="020B0603020202020204" pitchFamily="34" charset="0"/>
              <a:ea typeface="+mn-ea"/>
              <a:cs typeface="+mn-cs"/>
            </a:endParaRPr>
          </a:p>
        </p:txBody>
      </p:sp>
      <p:cxnSp>
        <p:nvCxnSpPr>
          <p:cNvPr id="24" name="Connecteur droit 23"/>
          <p:cNvCxnSpPr/>
          <p:nvPr/>
        </p:nvCxnSpPr>
        <p:spPr>
          <a:xfrm>
            <a:off x="4854145" y="1053161"/>
            <a:ext cx="2483710" cy="4359"/>
          </a:xfrm>
          <a:prstGeom prst="line">
            <a:avLst/>
          </a:prstGeom>
          <a:ln w="47625" cmpd="dbl">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5" name="Connecteur droit 34"/>
          <p:cNvCxnSpPr/>
          <p:nvPr/>
        </p:nvCxnSpPr>
        <p:spPr>
          <a:xfrm>
            <a:off x="7337855" y="801354"/>
            <a:ext cx="4846802" cy="14964"/>
          </a:xfrm>
          <a:prstGeom prst="line">
            <a:avLst/>
          </a:prstGeom>
          <a:ln w="47625" cmpd="dbl">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9" name="Connecteur droit 38"/>
          <p:cNvCxnSpPr/>
          <p:nvPr/>
        </p:nvCxnSpPr>
        <p:spPr>
          <a:xfrm flipV="1">
            <a:off x="0" y="789034"/>
            <a:ext cx="4900711" cy="11989"/>
          </a:xfrm>
          <a:prstGeom prst="line">
            <a:avLst/>
          </a:prstGeom>
          <a:ln w="47625" cmpd="dbl">
            <a:solidFill>
              <a:srgbClr val="00B0F0"/>
            </a:solidFill>
          </a:ln>
        </p:spPr>
        <p:style>
          <a:lnRef idx="1">
            <a:schemeClr val="accent1"/>
          </a:lnRef>
          <a:fillRef idx="0">
            <a:schemeClr val="accent1"/>
          </a:fillRef>
          <a:effectRef idx="0">
            <a:schemeClr val="accent1"/>
          </a:effectRef>
          <a:fontRef idx="minor">
            <a:schemeClr val="tx1"/>
          </a:fontRef>
        </p:style>
      </p:cxnSp>
      <p:pic>
        <p:nvPicPr>
          <p:cNvPr id="32" name="Image 31"/>
          <p:cNvPicPr>
            <a:picLocks noChangeAspect="1"/>
          </p:cNvPicPr>
          <p:nvPr/>
        </p:nvPicPr>
        <p:blipFill rotWithShape="1">
          <a:blip r:embed="rId17" cstate="print">
            <a:extLst>
              <a:ext uri="{28A0092B-C50C-407E-A947-70E740481C1C}">
                <a14:useLocalDpi xmlns:a14="http://schemas.microsoft.com/office/drawing/2010/main" val="0"/>
              </a:ext>
            </a:extLst>
          </a:blip>
          <a:srcRect l="975" r="2960"/>
          <a:stretch/>
        </p:blipFill>
        <p:spPr>
          <a:xfrm>
            <a:off x="4627853" y="4348827"/>
            <a:ext cx="2936292" cy="2509173"/>
          </a:xfrm>
          <a:prstGeom prst="rect">
            <a:avLst/>
          </a:prstGeom>
        </p:spPr>
      </p:pic>
      <p:sp>
        <p:nvSpPr>
          <p:cNvPr id="27" name="Rectangle 26"/>
          <p:cNvSpPr/>
          <p:nvPr/>
        </p:nvSpPr>
        <p:spPr>
          <a:xfrm>
            <a:off x="61022" y="5659521"/>
            <a:ext cx="4277306" cy="984885"/>
          </a:xfrm>
          <a:prstGeom prst="rect">
            <a:avLst/>
          </a:prstGeom>
        </p:spPr>
        <p:txBody>
          <a:bodyPr wrap="square">
            <a:spAutoFit/>
          </a:bodyPr>
          <a:lstStyle/>
          <a:p>
            <a:pPr marL="0" marR="0" lvl="0" indent="0" algn="just" defTabSz="3556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WP1 	</a:t>
            </a:r>
            <a:r>
              <a:rPr kumimoji="0" lang="fr-FR" sz="11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sym typeface="Wingdings 3" panose="05040102010807070707" pitchFamily="18" charset="2"/>
              </a:rPr>
              <a:t></a:t>
            </a: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sym typeface="Wingdings 3" panose="05040102010807070707" pitchFamily="18" charset="2"/>
              </a:rPr>
              <a:t> </a:t>
            </a: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Evaluation </a:t>
            </a:r>
            <a:r>
              <a:rPr kumimoji="0" lang="fr-FR" sz="10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clinique TF par HIFU à l'aide du dispositif </a:t>
            </a:r>
            <a:r>
              <a:rPr kumimoji="0" lang="fr-FR" sz="1000" b="0"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Focal.One</a:t>
            </a:r>
            <a:r>
              <a:rPr kumimoji="0" lang="fr-FR" sz="10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p>
          <a:p>
            <a:pPr marL="0" marR="0" lvl="0" indent="0" algn="just" defTabSz="355600" rtl="0" eaLnBrk="1" fontAlgn="auto" latinLnBrk="0" hangingPunct="1">
              <a:lnSpc>
                <a:spcPct val="100000"/>
              </a:lnSpc>
              <a:spcBef>
                <a:spcPts val="300"/>
              </a:spcBef>
              <a:spcAft>
                <a:spcPts val="0"/>
              </a:spcAft>
              <a:buClrTx/>
              <a:buSzTx/>
              <a:buFontTx/>
              <a:buNone/>
              <a:tabLst/>
              <a:defRPr/>
            </a:pP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WP2 	</a:t>
            </a:r>
            <a:r>
              <a:rPr kumimoji="0" lang="fr-FR" sz="11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sym typeface="Wingdings 3" panose="05040102010807070707" pitchFamily="18" charset="2"/>
              </a:rPr>
              <a:t></a:t>
            </a: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sym typeface="Wingdings 3" panose="05040102010807070707" pitchFamily="18" charset="2"/>
              </a:rPr>
              <a:t> </a:t>
            </a: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Développement d'améliorations technologiques dans le domaine de l’imagerie (WP2)</a:t>
            </a:r>
          </a:p>
          <a:p>
            <a:pPr marL="0" marR="0" lvl="0" indent="0" algn="just" defTabSz="355600" rtl="0" eaLnBrk="1" fontAlgn="auto" latinLnBrk="0" hangingPunct="1">
              <a:lnSpc>
                <a:spcPct val="100000"/>
              </a:lnSpc>
              <a:spcBef>
                <a:spcPts val="300"/>
              </a:spcBef>
              <a:spcAft>
                <a:spcPts val="0"/>
              </a:spcAft>
              <a:buClrTx/>
              <a:buSzTx/>
              <a:buFontTx/>
              <a:buNone/>
              <a:tabLst/>
              <a:defRPr/>
            </a:pP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WP3	</a:t>
            </a:r>
            <a:r>
              <a:rPr kumimoji="0" lang="fr-FR" sz="11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sym typeface="Wingdings 3" panose="05040102010807070707" pitchFamily="18" charset="2"/>
              </a:rPr>
              <a:t></a:t>
            </a: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sym typeface="Wingdings 3" panose="05040102010807070707" pitchFamily="18" charset="2"/>
              </a:rPr>
              <a:t> </a:t>
            </a: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Un meilleur dépôt d'énergie dans le volume cible (WP3). </a:t>
            </a:r>
            <a:endParaRPr kumimoji="0" lang="fr-FR" sz="10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p:txBody>
      </p:sp>
      <p:sp>
        <p:nvSpPr>
          <p:cNvPr id="42" name="Rectangle 41"/>
          <p:cNvSpPr/>
          <p:nvPr/>
        </p:nvSpPr>
        <p:spPr>
          <a:xfrm>
            <a:off x="7549125" y="1111927"/>
            <a:ext cx="4552082" cy="502506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ZoneTexte 33"/>
          <p:cNvSpPr txBox="1"/>
          <p:nvPr/>
        </p:nvSpPr>
        <p:spPr>
          <a:xfrm>
            <a:off x="133569" y="5350334"/>
            <a:ext cx="1464802" cy="261610"/>
          </a:xfrm>
          <a:prstGeom prst="rect">
            <a:avLst/>
          </a:prstGeom>
          <a:solidFill>
            <a:schemeClr val="accent2"/>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Organisation</a:t>
            </a:r>
            <a:endParaRPr kumimoji="0" lang="fr-FR" sz="11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p:txBody>
      </p:sp>
      <p:sp>
        <p:nvSpPr>
          <p:cNvPr id="37" name="Rectangle 36"/>
          <p:cNvSpPr/>
          <p:nvPr/>
        </p:nvSpPr>
        <p:spPr>
          <a:xfrm>
            <a:off x="7564145" y="3709388"/>
            <a:ext cx="4565434" cy="1920269"/>
          </a:xfrm>
          <a:prstGeom prst="rect">
            <a:avLst/>
          </a:prstGeom>
        </p:spPr>
        <p:txBody>
          <a:bodyPr wrap="square">
            <a:spAutoFit/>
          </a:bodyPr>
          <a:lstStyle/>
          <a:p>
            <a:pPr marL="0" marR="0" lvl="0" indent="0" algn="just" defTabSz="914400" rtl="0" eaLnBrk="1" fontAlgn="auto" latinLnBrk="0" hangingPunct="1">
              <a:lnSpc>
                <a:spcPct val="114000"/>
              </a:lnSpc>
              <a:spcBef>
                <a:spcPts val="0"/>
              </a:spcBef>
              <a:spcAft>
                <a:spcPts val="0"/>
              </a:spcAft>
              <a:buClr>
                <a:srgbClr val="B22600">
                  <a:lumMod val="75000"/>
                </a:srgbClr>
              </a:buClr>
              <a:buSzTx/>
              <a:buFontTx/>
              <a:buNone/>
              <a:tabLst/>
              <a:defRPr/>
            </a:pPr>
            <a:r>
              <a:rPr kumimoji="0" lang="fr-FR" sz="1000" b="1" i="0" u="sng" strike="noStrike" kern="1200" cap="none" spc="0" normalizeH="0" baseline="0" noProof="0" dirty="0">
                <a:ln>
                  <a:noFill/>
                </a:ln>
                <a:solidFill>
                  <a:prstClr val="black"/>
                </a:solidFill>
                <a:effectLst/>
                <a:uLnTx/>
                <a:uFillTx/>
                <a:latin typeface="Trebuchet MS" panose="020B0603020202020204" pitchFamily="34" charset="0"/>
                <a:ea typeface="+mn-ea"/>
                <a:cs typeface="+mn-cs"/>
              </a:rPr>
              <a:t>WP1.1: Etude </a:t>
            </a:r>
            <a:r>
              <a:rPr kumimoji="0" lang="fr-FR" sz="1000" b="1" i="0" u="sng"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HIFUSA</a:t>
            </a:r>
          </a:p>
          <a:p>
            <a:pPr marL="0" marR="0" lvl="0" indent="0" algn="just" defTabSz="914400" rtl="0" eaLnBrk="1" fontAlgn="auto" latinLnBrk="0" hangingPunct="1">
              <a:lnSpc>
                <a:spcPct val="114000"/>
              </a:lnSpc>
              <a:spcBef>
                <a:spcPts val="0"/>
              </a:spcBef>
              <a:spcAft>
                <a:spcPts val="0"/>
              </a:spcAft>
              <a:buClr>
                <a:srgbClr val="B22600">
                  <a:lumMod val="75000"/>
                </a:srgbClr>
              </a:buClr>
              <a:buSzTx/>
              <a:buFontTx/>
              <a:buNone/>
              <a:tabLst/>
              <a:defRPr/>
            </a:pP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Verdana" panose="020B0604030504040204" pitchFamily="34" charset="0"/>
                <a:cs typeface="Verdana" panose="020B0604030504040204" pitchFamily="34" charset="0"/>
              </a:rPr>
              <a:t>Etude randomisée - traitement HIFU-focal </a:t>
            </a:r>
            <a:r>
              <a:rPr kumimoji="0" lang="fr-FR" sz="1000" b="0" i="1" u="none" strike="noStrike" kern="1200" cap="none" spc="0" normalizeH="0" baseline="0" noProof="0" dirty="0" smtClean="0">
                <a:ln>
                  <a:noFill/>
                </a:ln>
                <a:solidFill>
                  <a:prstClr val="black"/>
                </a:solidFill>
                <a:effectLst/>
                <a:uLnTx/>
                <a:uFillTx/>
                <a:latin typeface="Trebuchet MS" panose="020B0603020202020204" pitchFamily="34" charset="0"/>
                <a:ea typeface="Verdana" panose="020B0604030504040204" pitchFamily="34" charset="0"/>
                <a:cs typeface="Verdana" panose="020B0604030504040204" pitchFamily="34" charset="0"/>
              </a:rPr>
              <a:t>vs</a:t>
            </a: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Verdana" panose="020B0604030504040204" pitchFamily="34" charset="0"/>
                <a:cs typeface="Verdana" panose="020B0604030504040204" pitchFamily="34" charset="0"/>
              </a:rPr>
              <a:t> SA chez </a:t>
            </a:r>
            <a:r>
              <a:rPr kumimoji="0" lang="fr-FR" sz="1000" b="0" i="0" u="none" strike="noStrike" kern="1200" cap="none" spc="0" normalizeH="0" baseline="0" noProof="0" dirty="0">
                <a:ln>
                  <a:noFill/>
                </a:ln>
                <a:solidFill>
                  <a:prstClr val="black"/>
                </a:solidFill>
                <a:effectLst/>
                <a:uLnTx/>
                <a:uFillTx/>
                <a:latin typeface="Trebuchet MS" panose="020B0603020202020204" pitchFamily="34" charset="0"/>
                <a:ea typeface="Verdana" panose="020B0604030504040204" pitchFamily="34" charset="0"/>
                <a:cs typeface="Verdana" panose="020B0604030504040204" pitchFamily="34" charset="0"/>
              </a:rPr>
              <a:t>des patients atteints d’un cancer de la prostate significatif de risque évolutif </a:t>
            </a: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Verdana" panose="020B0604030504040204" pitchFamily="34" charset="0"/>
                <a:cs typeface="Verdana" panose="020B0604030504040204" pitchFamily="34" charset="0"/>
              </a:rPr>
              <a:t>faible (Gleason 6, &gt;3mm ou &gt;3PBP + Cible IRM).</a:t>
            </a:r>
            <a:endParaRPr kumimoji="0" lang="fr-FR" sz="10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0" marR="0" lvl="0" indent="0" algn="just" defTabSz="914400" rtl="0" eaLnBrk="1" fontAlgn="auto" latinLnBrk="0" hangingPunct="1">
              <a:lnSpc>
                <a:spcPct val="114000"/>
              </a:lnSpc>
              <a:spcBef>
                <a:spcPts val="300"/>
              </a:spcBef>
              <a:spcAft>
                <a:spcPts val="0"/>
              </a:spcAft>
              <a:buClr>
                <a:srgbClr val="B22600">
                  <a:lumMod val="75000"/>
                </a:srgbClr>
              </a:buClr>
              <a:buSzTx/>
              <a:buFontTx/>
              <a:buNone/>
              <a:tabLst/>
              <a:defRPr/>
            </a:pPr>
            <a:r>
              <a:rPr kumimoji="0" lang="fr-FR" sz="11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sym typeface="Wingdings 3" panose="05040102010807070707" pitchFamily="18" charset="2"/>
              </a:rPr>
              <a:t></a:t>
            </a: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sym typeface="Wingdings 3" panose="05040102010807070707" pitchFamily="18" charset="2"/>
              </a:rPr>
              <a:t> </a:t>
            </a: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Montrer </a:t>
            </a:r>
            <a:r>
              <a:rPr kumimoji="0" lang="fr-FR" sz="10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que le traitement par HIFU-focal permet de réduire le recours à un traitement radical à 48 mois </a:t>
            </a: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par </a:t>
            </a:r>
            <a:r>
              <a:rPr kumimoji="0" lang="fr-FR" sz="10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rapport à la surveillance </a:t>
            </a: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active.</a:t>
            </a:r>
          </a:p>
          <a:p>
            <a:pPr marL="0" marR="0" lvl="0" indent="0" algn="l" defTabSz="914400" rtl="0" eaLnBrk="1" fontAlgn="auto" latinLnBrk="0" hangingPunct="1">
              <a:lnSpc>
                <a:spcPct val="114000"/>
              </a:lnSpc>
              <a:spcBef>
                <a:spcPts val="0"/>
              </a:spcBef>
              <a:spcAft>
                <a:spcPts val="0"/>
              </a:spcAft>
              <a:buClr>
                <a:srgbClr val="B22600">
                  <a:lumMod val="75000"/>
                </a:srgbClr>
              </a:buClr>
              <a:buSzTx/>
              <a:buFontTx/>
              <a:buNone/>
              <a:tabLst/>
              <a:defRPr/>
            </a:pPr>
            <a:r>
              <a:rPr kumimoji="0" lang="fr-FR" sz="1000" b="1" i="0" u="sng"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WP1.2: Etude FOCALE</a:t>
            </a:r>
          </a:p>
          <a:p>
            <a:pPr marL="0" marR="0" lvl="0" indent="0" algn="l" defTabSz="914400" rtl="0" eaLnBrk="1" fontAlgn="auto" latinLnBrk="0" hangingPunct="1">
              <a:lnSpc>
                <a:spcPct val="114000"/>
              </a:lnSpc>
              <a:spcBef>
                <a:spcPts val="0"/>
              </a:spcBef>
              <a:spcAft>
                <a:spcPts val="0"/>
              </a:spcAft>
              <a:buClr>
                <a:srgbClr val="B22600">
                  <a:lumMod val="75000"/>
                </a:srgbClr>
              </a:buClr>
              <a:buSzTx/>
              <a:buFontTx/>
              <a:buNone/>
              <a:tabLst/>
              <a:defRPr/>
            </a:pP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Verdana" panose="020B0604030504040204" pitchFamily="34" charset="0"/>
                <a:cs typeface="Verdana" panose="020B0604030504040204" pitchFamily="34" charset="0"/>
              </a:rPr>
              <a:t>Traitement HIFU-focal </a:t>
            </a:r>
            <a:r>
              <a:rPr kumimoji="0" lang="fr-FR" sz="1000" b="0" i="0" u="none" strike="noStrike" kern="1200" cap="none" spc="0" normalizeH="0" baseline="0" noProof="0" dirty="0">
                <a:ln>
                  <a:noFill/>
                </a:ln>
                <a:solidFill>
                  <a:prstClr val="black"/>
                </a:solidFill>
                <a:effectLst/>
                <a:uLnTx/>
                <a:uFillTx/>
                <a:latin typeface="Trebuchet MS" panose="020B0603020202020204" pitchFamily="34" charset="0"/>
                <a:ea typeface="Verdana" panose="020B0604030504040204" pitchFamily="34" charset="0"/>
                <a:cs typeface="Verdana" panose="020B0604030504040204" pitchFamily="34" charset="0"/>
              </a:rPr>
              <a:t>chez des patients atteints d’un cancer de la prostate de risque </a:t>
            </a: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Verdana" panose="020B0604030504040204" pitchFamily="34" charset="0"/>
                <a:cs typeface="Verdana" panose="020B0604030504040204" pitchFamily="34" charset="0"/>
              </a:rPr>
              <a:t>intermédiaire (Gleason 3+4 + Cible IRM).</a:t>
            </a:r>
          </a:p>
          <a:p>
            <a:pPr marL="0" marR="0" lvl="0" indent="0" algn="just" defTabSz="914400" rtl="0" eaLnBrk="1" fontAlgn="auto" latinLnBrk="0" hangingPunct="1">
              <a:lnSpc>
                <a:spcPct val="114000"/>
              </a:lnSpc>
              <a:spcBef>
                <a:spcPts val="0"/>
              </a:spcBef>
              <a:spcAft>
                <a:spcPts val="0"/>
              </a:spcAft>
              <a:buClr>
                <a:srgbClr val="B22600">
                  <a:lumMod val="75000"/>
                </a:srgbClr>
              </a:buClr>
              <a:buSzTx/>
              <a:buFontTx/>
              <a:buNone/>
              <a:tabLst/>
              <a:defRPr/>
            </a:pPr>
            <a:r>
              <a:rPr kumimoji="0" lang="fr-FR" sz="11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sym typeface="Wingdings 3" panose="05040102010807070707" pitchFamily="18" charset="2"/>
              </a:rPr>
              <a:t></a:t>
            </a:r>
            <a:r>
              <a:rPr kumimoji="0" lang="fr-FR" sz="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sym typeface="Wingdings 3" panose="05040102010807070707" pitchFamily="18" charset="2"/>
              </a:rPr>
              <a:t> </a:t>
            </a:r>
            <a:r>
              <a:rPr kumimoji="0" lang="fr-FR" sz="8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sym typeface="Wingdings 3" panose="05040102010807070707" pitchFamily="18" charset="2"/>
              </a:rPr>
              <a:t> </a:t>
            </a: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sym typeface="Wingdings 3" panose="05040102010807070707" pitchFamily="18" charset="2"/>
              </a:rPr>
              <a:t>C</a:t>
            </a: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ontrôle </a:t>
            </a:r>
            <a:r>
              <a:rPr kumimoji="0" lang="fr-FR" sz="10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local du caner dans la zone </a:t>
            </a:r>
            <a:r>
              <a:rPr kumimoji="0" lang="fr-FR" sz="10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traitée à 12 mois.</a:t>
            </a:r>
            <a:endParaRPr kumimoji="0" lang="fr-FR" sz="1000" b="0" i="0" u="none" strike="noStrike" kern="1200" cap="none" spc="0" normalizeH="0" baseline="0" noProof="0" dirty="0">
              <a:ln>
                <a:noFill/>
              </a:ln>
              <a:solidFill>
                <a:prstClr val="black"/>
              </a:solidFill>
              <a:effectLst/>
              <a:uLnTx/>
              <a:uFillTx/>
              <a:latin typeface="Trebuchet MS" panose="020B0603020202020204" pitchFamily="34" charset="0"/>
              <a:ea typeface="Verdana" panose="020B0604030504040204" pitchFamily="34" charset="0"/>
              <a:cs typeface="Verdana" panose="020B0604030504040204" pitchFamily="34" charset="0"/>
            </a:endParaRPr>
          </a:p>
        </p:txBody>
      </p:sp>
      <p:sp>
        <p:nvSpPr>
          <p:cNvPr id="38" name="ZoneTexte 37"/>
          <p:cNvSpPr txBox="1"/>
          <p:nvPr/>
        </p:nvSpPr>
        <p:spPr>
          <a:xfrm>
            <a:off x="7650198" y="962803"/>
            <a:ext cx="3598912" cy="261610"/>
          </a:xfrm>
          <a:prstGeom prst="rect">
            <a:avLst/>
          </a:prstGeom>
          <a:solidFill>
            <a:schemeClr val="accent2"/>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Les essais cliniques / traitement HIFU-focal</a:t>
            </a:r>
            <a:endParaRPr kumimoji="0" lang="fr-FR" sz="11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p:txBody>
      </p:sp>
      <p:sp>
        <p:nvSpPr>
          <p:cNvPr id="41" name="ZoneTexte 40"/>
          <p:cNvSpPr txBox="1"/>
          <p:nvPr/>
        </p:nvSpPr>
        <p:spPr>
          <a:xfrm>
            <a:off x="8366736" y="1242176"/>
            <a:ext cx="2789040" cy="4154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1"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2 essais multicentriques Français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1"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14 centres</a:t>
            </a:r>
            <a:endParaRPr kumimoji="0" lang="fr-FR"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p:txBody>
      </p:sp>
      <p:grpSp>
        <p:nvGrpSpPr>
          <p:cNvPr id="25" name="Groupe 24"/>
          <p:cNvGrpSpPr/>
          <p:nvPr/>
        </p:nvGrpSpPr>
        <p:grpSpPr>
          <a:xfrm>
            <a:off x="7593217" y="1720368"/>
            <a:ext cx="1773150" cy="1818365"/>
            <a:chOff x="7917067" y="1720368"/>
            <a:chExt cx="1773150" cy="1818365"/>
          </a:xfrm>
        </p:grpSpPr>
        <p:pic>
          <p:nvPicPr>
            <p:cNvPr id="20" name="Image 19"/>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7917067" y="1720368"/>
              <a:ext cx="1773150" cy="1818365"/>
            </a:xfrm>
            <a:prstGeom prst="rect">
              <a:avLst/>
            </a:prstGeom>
          </p:spPr>
        </p:pic>
        <p:sp>
          <p:nvSpPr>
            <p:cNvPr id="23" name="Étoile à 5 branches 22"/>
            <p:cNvSpPr/>
            <p:nvPr/>
          </p:nvSpPr>
          <p:spPr>
            <a:xfrm>
              <a:off x="8417380" y="2911928"/>
              <a:ext cx="125185" cy="1143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4" name="Étoile à 5 branches 43"/>
            <p:cNvSpPr/>
            <p:nvPr/>
          </p:nvSpPr>
          <p:spPr>
            <a:xfrm>
              <a:off x="8414658" y="2909207"/>
              <a:ext cx="133350" cy="120927"/>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6" name="Étoile à 5 branches 45"/>
            <p:cNvSpPr/>
            <p:nvPr/>
          </p:nvSpPr>
          <p:spPr>
            <a:xfrm>
              <a:off x="8816969" y="2075402"/>
              <a:ext cx="133350" cy="120927"/>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7" name="Étoile à 5 branches 46"/>
            <p:cNvSpPr/>
            <p:nvPr/>
          </p:nvSpPr>
          <p:spPr>
            <a:xfrm>
              <a:off x="8917662" y="1774687"/>
              <a:ext cx="133350" cy="120927"/>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8" name="Étoile à 5 branches 47"/>
            <p:cNvSpPr/>
            <p:nvPr/>
          </p:nvSpPr>
          <p:spPr>
            <a:xfrm>
              <a:off x="9482789" y="2244420"/>
              <a:ext cx="133350" cy="120927"/>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9" name="Étoile à 5 branches 48"/>
            <p:cNvSpPr/>
            <p:nvPr/>
          </p:nvSpPr>
          <p:spPr>
            <a:xfrm>
              <a:off x="8308523" y="2422260"/>
              <a:ext cx="133350" cy="120927"/>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Étoile à 5 branches 49"/>
            <p:cNvSpPr/>
            <p:nvPr/>
          </p:nvSpPr>
          <p:spPr>
            <a:xfrm>
              <a:off x="8705851" y="3127857"/>
              <a:ext cx="133350" cy="120927"/>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Étoile à 5 branches 50"/>
            <p:cNvSpPr/>
            <p:nvPr/>
          </p:nvSpPr>
          <p:spPr>
            <a:xfrm>
              <a:off x="9252127" y="3188320"/>
              <a:ext cx="133350" cy="120927"/>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2" name="Étoile à 5 branches 51"/>
            <p:cNvSpPr/>
            <p:nvPr/>
          </p:nvSpPr>
          <p:spPr>
            <a:xfrm>
              <a:off x="9185452" y="2721082"/>
              <a:ext cx="133350" cy="120927"/>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3" name="Étoile à 5 branches 52"/>
            <p:cNvSpPr/>
            <p:nvPr/>
          </p:nvSpPr>
          <p:spPr>
            <a:xfrm>
              <a:off x="9271847" y="3125618"/>
              <a:ext cx="133350" cy="120927"/>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4" name="Étoile à 5 branches 53"/>
            <p:cNvSpPr/>
            <p:nvPr/>
          </p:nvSpPr>
          <p:spPr>
            <a:xfrm>
              <a:off x="9337824" y="2394763"/>
              <a:ext cx="133350" cy="120927"/>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55" name="Rectangle 54"/>
          <p:cNvSpPr/>
          <p:nvPr/>
        </p:nvSpPr>
        <p:spPr>
          <a:xfrm>
            <a:off x="9321866" y="1618600"/>
            <a:ext cx="2775579" cy="2169825"/>
          </a:xfrm>
          <a:prstGeom prst="rect">
            <a:avLst/>
          </a:prstGeom>
        </p:spPr>
        <p:txBody>
          <a:bodyPr wrap="square">
            <a:spAutoFit/>
          </a:bodyPr>
          <a:lstStyle/>
          <a:p>
            <a:pPr marL="85725" marR="0" lvl="0" indent="-85725" algn="just" defTabSz="355600" rtl="0" eaLnBrk="1" fontAlgn="auto" latinLnBrk="0" hangingPunct="1">
              <a:lnSpc>
                <a:spcPct val="100000"/>
              </a:lnSpc>
              <a:spcBef>
                <a:spcPts val="0"/>
              </a:spcBef>
              <a:spcAft>
                <a:spcPts val="0"/>
              </a:spcAft>
              <a:buClrTx/>
              <a:buSzTx/>
              <a:buFontTx/>
              <a:buChar char="-"/>
              <a:tabLst/>
              <a:defRPr/>
            </a:pPr>
            <a:r>
              <a:rPr kumimoji="0" lang="fr-FR" sz="9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HEH (</a:t>
            </a:r>
            <a:r>
              <a:rPr kumimoji="0" lang="fr-FR" sz="900" b="0" i="0" u="none" strike="noStrike" kern="1200" cap="none" spc="0" normalizeH="0" baseline="0" noProof="0" dirty="0" err="1" smtClean="0">
                <a:ln>
                  <a:noFill/>
                </a:ln>
                <a:solidFill>
                  <a:prstClr val="black"/>
                </a:solidFill>
                <a:effectLst/>
                <a:uLnTx/>
                <a:uFillTx/>
                <a:latin typeface="Trebuchet MS" panose="020B0603020202020204" pitchFamily="34" charset="0"/>
                <a:ea typeface="+mn-ea"/>
                <a:cs typeface="+mn-cs"/>
              </a:rPr>
              <a:t>S,Crouzet</a:t>
            </a:r>
            <a:r>
              <a:rPr kumimoji="0" lang="fr-FR" sz="9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a:t>
            </a:r>
          </a:p>
          <a:p>
            <a:pPr marL="85725" marR="0" lvl="0" indent="-85725" algn="just" defTabSz="355600" rtl="0" eaLnBrk="1" fontAlgn="auto" latinLnBrk="0" hangingPunct="1">
              <a:lnSpc>
                <a:spcPct val="100000"/>
              </a:lnSpc>
              <a:spcBef>
                <a:spcPts val="0"/>
              </a:spcBef>
              <a:spcAft>
                <a:spcPts val="0"/>
              </a:spcAft>
              <a:buClrTx/>
              <a:buSzTx/>
              <a:buFontTx/>
              <a:buChar char="-"/>
              <a:tabLst/>
              <a:defRPr/>
            </a:pPr>
            <a:r>
              <a:rPr kumimoji="0" lang="fr-FR" sz="9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IMM (</a:t>
            </a:r>
            <a:r>
              <a:rPr kumimoji="0" lang="fr-FR" sz="900" b="0" i="0" u="none" strike="noStrike" kern="1200" cap="none" spc="0" normalizeH="0" baseline="0" noProof="0" dirty="0" err="1" smtClean="0">
                <a:ln>
                  <a:noFill/>
                </a:ln>
                <a:solidFill>
                  <a:prstClr val="black"/>
                </a:solidFill>
                <a:effectLst/>
                <a:uLnTx/>
                <a:uFillTx/>
                <a:latin typeface="Trebuchet MS" panose="020B0603020202020204" pitchFamily="34" charset="0"/>
                <a:ea typeface="+mn-ea"/>
                <a:cs typeface="+mn-cs"/>
              </a:rPr>
              <a:t>E.Barret</a:t>
            </a:r>
            <a:r>
              <a:rPr kumimoji="0" lang="fr-FR" sz="9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 </a:t>
            </a:r>
            <a:r>
              <a:rPr kumimoji="0" lang="fr-FR" sz="900" b="0" i="0" u="none" strike="noStrike" kern="1200" cap="none" spc="0" normalizeH="0" baseline="0" noProof="0" dirty="0" err="1" smtClean="0">
                <a:ln>
                  <a:noFill/>
                </a:ln>
                <a:solidFill>
                  <a:prstClr val="black"/>
                </a:solidFill>
                <a:effectLst/>
                <a:uLnTx/>
                <a:uFillTx/>
                <a:latin typeface="Trebuchet MS" panose="020B0603020202020204" pitchFamily="34" charset="0"/>
                <a:ea typeface="+mn-ea"/>
                <a:cs typeface="+mn-cs"/>
              </a:rPr>
              <a:t>R.Sanchez</a:t>
            </a:r>
            <a:r>
              <a:rPr kumimoji="0" lang="fr-FR" sz="9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a:t>
            </a:r>
          </a:p>
          <a:p>
            <a:pPr marL="85725" marR="0" lvl="0" indent="-85725" algn="just" defTabSz="355600" rtl="0" eaLnBrk="1" fontAlgn="auto" latinLnBrk="0" hangingPunct="1">
              <a:lnSpc>
                <a:spcPct val="100000"/>
              </a:lnSpc>
              <a:spcBef>
                <a:spcPts val="0"/>
              </a:spcBef>
              <a:spcAft>
                <a:spcPts val="0"/>
              </a:spcAft>
              <a:buClrTx/>
              <a:buSzTx/>
              <a:buFontTx/>
              <a:buChar char="-"/>
              <a:tabLst/>
              <a:defRPr/>
            </a:pPr>
            <a:r>
              <a:rPr kumimoji="0" lang="fr-FR" sz="9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Clinique La Louvière (</a:t>
            </a:r>
            <a:r>
              <a:rPr kumimoji="0" lang="fr-FR" sz="900" b="0" i="0" u="none" strike="noStrike" kern="1200" cap="none" spc="0" normalizeH="0" baseline="0" noProof="0" dirty="0" err="1" smtClean="0">
                <a:ln>
                  <a:noFill/>
                </a:ln>
                <a:solidFill>
                  <a:prstClr val="black"/>
                </a:solidFill>
                <a:effectLst/>
                <a:uLnTx/>
                <a:uFillTx/>
                <a:latin typeface="Trebuchet MS" panose="020B0603020202020204" pitchFamily="34" charset="0"/>
                <a:ea typeface="+mn-ea"/>
                <a:cs typeface="+mn-cs"/>
              </a:rPr>
              <a:t>P.Colin</a:t>
            </a:r>
            <a:r>
              <a:rPr kumimoji="0" lang="fr-FR" sz="9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a:t>
            </a:r>
          </a:p>
          <a:p>
            <a:pPr marL="85725" marR="0" lvl="0" indent="-85725" algn="just" defTabSz="355600" rtl="0" eaLnBrk="1" fontAlgn="auto" latinLnBrk="0" hangingPunct="1">
              <a:lnSpc>
                <a:spcPct val="100000"/>
              </a:lnSpc>
              <a:spcBef>
                <a:spcPts val="0"/>
              </a:spcBef>
              <a:spcAft>
                <a:spcPts val="0"/>
              </a:spcAft>
              <a:buClrTx/>
              <a:buSzTx/>
              <a:buFontTx/>
              <a:buChar char="-"/>
              <a:tabLst/>
              <a:defRPr/>
            </a:pPr>
            <a:r>
              <a:rPr kumimoji="0" lang="fr-FR" sz="9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Foch (</a:t>
            </a:r>
            <a:r>
              <a:rPr kumimoji="0" lang="fr-FR" sz="900" b="0" i="0" u="none" strike="noStrike" kern="1200" cap="none" spc="0" normalizeH="0" baseline="0" noProof="0" dirty="0" err="1" smtClean="0">
                <a:ln>
                  <a:noFill/>
                </a:ln>
                <a:solidFill>
                  <a:prstClr val="black"/>
                </a:solidFill>
                <a:effectLst/>
                <a:uLnTx/>
                <a:uFillTx/>
                <a:latin typeface="Trebuchet MS" panose="020B0603020202020204" pitchFamily="34" charset="0"/>
                <a:ea typeface="+mn-ea"/>
                <a:cs typeface="+mn-cs"/>
              </a:rPr>
              <a:t>T.Ghoneim</a:t>
            </a:r>
            <a:r>
              <a:rPr kumimoji="0" lang="fr-FR" sz="9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a:t>
            </a:r>
          </a:p>
          <a:p>
            <a:pPr marL="85725" marR="0" lvl="0" indent="-85725" algn="just" defTabSz="355600" rtl="0" eaLnBrk="1" fontAlgn="auto" latinLnBrk="0" hangingPunct="1">
              <a:lnSpc>
                <a:spcPct val="100000"/>
              </a:lnSpc>
              <a:spcBef>
                <a:spcPts val="0"/>
              </a:spcBef>
              <a:spcAft>
                <a:spcPts val="0"/>
              </a:spcAft>
              <a:buClrTx/>
              <a:buSzTx/>
              <a:buFontTx/>
              <a:buChar char="-"/>
              <a:tabLst/>
              <a:defRPr/>
            </a:pPr>
            <a:r>
              <a:rPr kumimoji="0" lang="fr-FR" sz="9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Hôpitaux Civils Colmar (</a:t>
            </a:r>
            <a:r>
              <a:rPr kumimoji="0" lang="fr-FR" sz="900" b="0" i="0" u="none" strike="noStrike" kern="1200" cap="none" spc="0" normalizeH="0" baseline="0" noProof="0" dirty="0" err="1" smtClean="0">
                <a:ln>
                  <a:noFill/>
                </a:ln>
                <a:solidFill>
                  <a:prstClr val="black"/>
                </a:solidFill>
                <a:effectLst/>
                <a:uLnTx/>
                <a:uFillTx/>
                <a:latin typeface="Trebuchet MS" panose="020B0603020202020204" pitchFamily="34" charset="0"/>
                <a:ea typeface="+mn-ea"/>
                <a:cs typeface="+mn-cs"/>
              </a:rPr>
              <a:t>L.Obringer</a:t>
            </a:r>
            <a:r>
              <a:rPr kumimoji="0" lang="fr-FR" sz="9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a:t>
            </a:r>
          </a:p>
          <a:p>
            <a:pPr marL="85725" marR="0" lvl="0" indent="-85725" algn="just" defTabSz="355600" rtl="0" eaLnBrk="1" fontAlgn="auto" latinLnBrk="0" hangingPunct="1">
              <a:lnSpc>
                <a:spcPct val="100000"/>
              </a:lnSpc>
              <a:spcBef>
                <a:spcPts val="0"/>
              </a:spcBef>
              <a:spcAft>
                <a:spcPts val="0"/>
              </a:spcAft>
              <a:buClrTx/>
              <a:buSzTx/>
              <a:buFontTx/>
              <a:buChar char="-"/>
              <a:tabLst/>
              <a:defRPr/>
            </a:pPr>
            <a:r>
              <a:rPr kumimoji="0" lang="fr-FR" sz="9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Clinique Tivoli (</a:t>
            </a:r>
            <a:r>
              <a:rPr kumimoji="0" lang="fr-FR" sz="900" b="0"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G.Pasticier</a:t>
            </a:r>
            <a:r>
              <a:rPr kumimoji="0" lang="fr-FR" sz="9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a:t>
            </a:r>
            <a:endParaRPr kumimoji="0" lang="fr-FR" sz="9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endParaRPr>
          </a:p>
          <a:p>
            <a:pPr marL="85725" marR="0" lvl="0" indent="-85725" algn="just" defTabSz="355600" rtl="0" eaLnBrk="1" fontAlgn="auto" latinLnBrk="0" hangingPunct="1">
              <a:lnSpc>
                <a:spcPct val="100000"/>
              </a:lnSpc>
              <a:spcBef>
                <a:spcPts val="0"/>
              </a:spcBef>
              <a:spcAft>
                <a:spcPts val="0"/>
              </a:spcAft>
              <a:buClrTx/>
              <a:buSzTx/>
              <a:buFontTx/>
              <a:buChar char="-"/>
              <a:tabLst/>
              <a:defRPr/>
            </a:pPr>
            <a:r>
              <a:rPr kumimoji="0" lang="fr-FR" sz="9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Nantes Atlantis (</a:t>
            </a:r>
            <a:r>
              <a:rPr kumimoji="0" lang="fr-FR" sz="900" b="0" i="0" u="none" strike="noStrike" kern="1200" cap="none" spc="0" normalizeH="0" baseline="0" noProof="0" dirty="0" err="1" smtClean="0">
                <a:ln>
                  <a:noFill/>
                </a:ln>
                <a:solidFill>
                  <a:prstClr val="black"/>
                </a:solidFill>
                <a:effectLst/>
                <a:uLnTx/>
                <a:uFillTx/>
                <a:latin typeface="Trebuchet MS" panose="020B0603020202020204" pitchFamily="34" charset="0"/>
                <a:ea typeface="+mn-ea"/>
                <a:cs typeface="+mn-cs"/>
              </a:rPr>
              <a:t>E.Potiron</a:t>
            </a:r>
            <a:r>
              <a:rPr kumimoji="0" lang="fr-FR" sz="9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a:t>
            </a:r>
          </a:p>
          <a:p>
            <a:pPr marL="85725" marR="0" lvl="0" indent="-85725" algn="just" defTabSz="355600" rtl="0" eaLnBrk="1" fontAlgn="auto" latinLnBrk="0" hangingPunct="1">
              <a:lnSpc>
                <a:spcPct val="100000"/>
              </a:lnSpc>
              <a:spcBef>
                <a:spcPts val="0"/>
              </a:spcBef>
              <a:spcAft>
                <a:spcPts val="0"/>
              </a:spcAft>
              <a:buClrTx/>
              <a:buSzTx/>
              <a:buFontTx/>
              <a:buChar char="-"/>
              <a:tabLst/>
              <a:defRPr/>
            </a:pPr>
            <a:r>
              <a:rPr kumimoji="0" lang="fr-FR" sz="900" b="0" i="0" u="none" strike="noStrike" kern="1200" cap="none" spc="0" normalizeH="0" baseline="0" noProof="0" dirty="0" err="1" smtClean="0">
                <a:ln>
                  <a:noFill/>
                </a:ln>
                <a:solidFill>
                  <a:prstClr val="black"/>
                </a:solidFill>
                <a:effectLst/>
                <a:uLnTx/>
                <a:uFillTx/>
                <a:latin typeface="Trebuchet MS" panose="020B0603020202020204" pitchFamily="34" charset="0"/>
                <a:ea typeface="+mn-ea"/>
                <a:cs typeface="+mn-cs"/>
              </a:rPr>
              <a:t>Rangueil</a:t>
            </a:r>
            <a:r>
              <a:rPr kumimoji="0" lang="fr-FR" sz="9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 (</a:t>
            </a:r>
            <a:r>
              <a:rPr kumimoji="0" lang="fr-FR" sz="900" b="0" i="0" u="none" strike="noStrike" kern="1200" cap="none" spc="0" normalizeH="0" baseline="0" noProof="0" dirty="0" err="1" smtClean="0">
                <a:ln>
                  <a:noFill/>
                </a:ln>
                <a:solidFill>
                  <a:prstClr val="black"/>
                </a:solidFill>
                <a:effectLst/>
                <a:uLnTx/>
                <a:uFillTx/>
                <a:latin typeface="Trebuchet MS" panose="020B0603020202020204" pitchFamily="34" charset="0"/>
                <a:ea typeface="+mn-ea"/>
                <a:cs typeface="+mn-cs"/>
              </a:rPr>
              <a:t>P.Rischmann</a:t>
            </a:r>
            <a:r>
              <a:rPr kumimoji="0" lang="fr-FR" sz="9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a:t>
            </a:r>
          </a:p>
          <a:p>
            <a:pPr marL="85725" marR="0" lvl="0" indent="-85725" algn="just" defTabSz="355600" rtl="0" eaLnBrk="1" fontAlgn="auto" latinLnBrk="0" hangingPunct="1">
              <a:lnSpc>
                <a:spcPct val="100000"/>
              </a:lnSpc>
              <a:spcBef>
                <a:spcPts val="0"/>
              </a:spcBef>
              <a:spcAft>
                <a:spcPts val="0"/>
              </a:spcAft>
              <a:buClrTx/>
              <a:buSzTx/>
              <a:buFontTx/>
              <a:buChar char="-"/>
              <a:tabLst/>
              <a:defRPr/>
            </a:pPr>
            <a:r>
              <a:rPr kumimoji="0" lang="fr-FR" sz="9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CHU Marseille (</a:t>
            </a:r>
            <a:r>
              <a:rPr kumimoji="0" lang="fr-FR" sz="900" b="0" i="0" u="none" strike="noStrike" kern="1200" cap="none" spc="0" normalizeH="0" baseline="0" noProof="0" dirty="0" err="1" smtClean="0">
                <a:ln>
                  <a:noFill/>
                </a:ln>
                <a:solidFill>
                  <a:prstClr val="black"/>
                </a:solidFill>
                <a:effectLst/>
                <a:uLnTx/>
                <a:uFillTx/>
                <a:latin typeface="Trebuchet MS" panose="020B0603020202020204" pitchFamily="34" charset="0"/>
                <a:ea typeface="+mn-ea"/>
                <a:cs typeface="+mn-cs"/>
              </a:rPr>
              <a:t>H.Toledano</a:t>
            </a:r>
            <a:r>
              <a:rPr kumimoji="0" lang="fr-FR" sz="9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a:t>
            </a:r>
          </a:p>
          <a:p>
            <a:pPr marL="85725" marR="0" lvl="0" indent="-85725" algn="just" defTabSz="355600" rtl="0" eaLnBrk="1" fontAlgn="auto" latinLnBrk="0" hangingPunct="1">
              <a:lnSpc>
                <a:spcPct val="100000"/>
              </a:lnSpc>
              <a:spcBef>
                <a:spcPts val="0"/>
              </a:spcBef>
              <a:spcAft>
                <a:spcPts val="0"/>
              </a:spcAft>
              <a:buClrTx/>
              <a:buSzTx/>
              <a:buFontTx/>
              <a:buChar char="-"/>
              <a:tabLst/>
              <a:defRPr/>
            </a:pPr>
            <a:r>
              <a:rPr kumimoji="0" lang="fr-FR" sz="9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CHU Lille (</a:t>
            </a:r>
            <a:r>
              <a:rPr kumimoji="0" lang="fr-FR" sz="900" b="0" i="0" u="none" strike="noStrike" kern="1200" cap="none" spc="0" normalizeH="0" baseline="0" noProof="0" dirty="0" err="1" smtClean="0">
                <a:ln>
                  <a:noFill/>
                </a:ln>
                <a:solidFill>
                  <a:prstClr val="black"/>
                </a:solidFill>
                <a:effectLst/>
                <a:uLnTx/>
                <a:uFillTx/>
                <a:latin typeface="Trebuchet MS" panose="020B0603020202020204" pitchFamily="34" charset="0"/>
                <a:ea typeface="+mn-ea"/>
                <a:cs typeface="+mn-cs"/>
              </a:rPr>
              <a:t>A.Villers</a:t>
            </a:r>
            <a:r>
              <a:rPr kumimoji="0" lang="fr-FR" sz="9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a:t>
            </a:r>
          </a:p>
          <a:p>
            <a:pPr marL="85725" marR="0" lvl="0" indent="-85725" algn="just" defTabSz="355600" rtl="0" eaLnBrk="1" fontAlgn="auto" latinLnBrk="0" hangingPunct="1">
              <a:lnSpc>
                <a:spcPct val="100000"/>
              </a:lnSpc>
              <a:spcBef>
                <a:spcPts val="0"/>
              </a:spcBef>
              <a:spcAft>
                <a:spcPts val="0"/>
              </a:spcAft>
              <a:buClrTx/>
              <a:buSzTx/>
              <a:buFontTx/>
              <a:buChar char="-"/>
              <a:tabLst/>
              <a:defRPr/>
            </a:pPr>
            <a:r>
              <a:rPr kumimoji="0" lang="fr-FR" sz="9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CHLS (</a:t>
            </a:r>
            <a:r>
              <a:rPr kumimoji="0" lang="fr-FR" sz="900" b="0" i="0" u="none" strike="noStrike" kern="1200" cap="none" spc="0" normalizeH="0" baseline="0" noProof="0" dirty="0" err="1" smtClean="0">
                <a:ln>
                  <a:noFill/>
                </a:ln>
                <a:solidFill>
                  <a:prstClr val="black"/>
                </a:solidFill>
                <a:effectLst/>
                <a:uLnTx/>
                <a:uFillTx/>
                <a:latin typeface="Trebuchet MS" panose="020B0603020202020204" pitchFamily="34" charset="0"/>
                <a:ea typeface="+mn-ea"/>
                <a:cs typeface="+mn-cs"/>
              </a:rPr>
              <a:t>A.Ruffion</a:t>
            </a:r>
            <a:r>
              <a:rPr kumimoji="0" lang="fr-FR" sz="9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a:t>
            </a:r>
          </a:p>
          <a:p>
            <a:pPr marL="85725" marR="0" lvl="0" indent="-85725" algn="just" defTabSz="355600" rtl="0" eaLnBrk="1" fontAlgn="auto" latinLnBrk="0" hangingPunct="1">
              <a:lnSpc>
                <a:spcPct val="100000"/>
              </a:lnSpc>
              <a:spcBef>
                <a:spcPts val="0"/>
              </a:spcBef>
              <a:spcAft>
                <a:spcPts val="0"/>
              </a:spcAft>
              <a:buClrTx/>
              <a:buSzTx/>
              <a:buFontTx/>
              <a:buChar char="-"/>
              <a:tabLst/>
              <a:defRPr/>
            </a:pPr>
            <a:r>
              <a:rPr kumimoji="0" lang="fr-FR" sz="9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Clinique St Vincent (</a:t>
            </a:r>
            <a:r>
              <a:rPr kumimoji="0" lang="fr-FR" sz="900" b="0" i="0" u="none" strike="noStrike" kern="1200" cap="none" spc="0" normalizeH="0" baseline="0" noProof="0" dirty="0" err="1" smtClean="0">
                <a:ln>
                  <a:noFill/>
                </a:ln>
                <a:solidFill>
                  <a:prstClr val="black"/>
                </a:solidFill>
                <a:effectLst/>
                <a:uLnTx/>
                <a:uFillTx/>
                <a:latin typeface="Trebuchet MS" panose="020B0603020202020204" pitchFamily="34" charset="0"/>
                <a:ea typeface="+mn-ea"/>
                <a:cs typeface="+mn-cs"/>
              </a:rPr>
              <a:t>P.Henry;V.Bailly</a:t>
            </a:r>
            <a:r>
              <a:rPr kumimoji="0" lang="fr-FR" sz="9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a:t>
            </a:r>
          </a:p>
          <a:p>
            <a:pPr marL="85725" marR="0" lvl="0" indent="-85725" algn="just" defTabSz="355600" rtl="0" eaLnBrk="1" fontAlgn="auto" latinLnBrk="0" hangingPunct="1">
              <a:lnSpc>
                <a:spcPct val="100000"/>
              </a:lnSpc>
              <a:spcBef>
                <a:spcPts val="0"/>
              </a:spcBef>
              <a:spcAft>
                <a:spcPts val="0"/>
              </a:spcAft>
              <a:buClrTx/>
              <a:buSzTx/>
              <a:buFontTx/>
              <a:buChar char="-"/>
              <a:tabLst/>
              <a:defRPr/>
            </a:pPr>
            <a:r>
              <a:rPr kumimoji="0" lang="fr-FR" sz="9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CHU Bordeaux (</a:t>
            </a:r>
            <a:r>
              <a:rPr kumimoji="0" lang="fr-FR" sz="900" b="0" i="0" u="none" strike="noStrike" kern="1200" cap="none" spc="0" normalizeH="0" baseline="0" noProof="0" dirty="0" err="1" smtClean="0">
                <a:ln>
                  <a:noFill/>
                </a:ln>
                <a:solidFill>
                  <a:prstClr val="black"/>
                </a:solidFill>
                <a:effectLst/>
                <a:uLnTx/>
                <a:uFillTx/>
                <a:latin typeface="Trebuchet MS" panose="020B0603020202020204" pitchFamily="34" charset="0"/>
                <a:ea typeface="+mn-ea"/>
                <a:cs typeface="+mn-cs"/>
              </a:rPr>
              <a:t>F.Bladou</a:t>
            </a:r>
            <a:r>
              <a:rPr kumimoji="0" lang="fr-FR" sz="9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a:t>
            </a:r>
          </a:p>
          <a:p>
            <a:pPr marL="85725" marR="0" lvl="0" indent="-85725" algn="just" defTabSz="355600" rtl="0" eaLnBrk="1" fontAlgn="auto" latinLnBrk="0" hangingPunct="1">
              <a:lnSpc>
                <a:spcPct val="100000"/>
              </a:lnSpc>
              <a:spcBef>
                <a:spcPts val="0"/>
              </a:spcBef>
              <a:spcAft>
                <a:spcPts val="0"/>
              </a:spcAft>
              <a:buClrTx/>
              <a:buSzTx/>
              <a:buFontTx/>
              <a:buChar char="-"/>
              <a:tabLst/>
              <a:defRPr/>
            </a:pPr>
            <a:r>
              <a:rPr kumimoji="0" lang="fr-FR" sz="9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Clinique Parc Rambot, Aix (</a:t>
            </a:r>
            <a:r>
              <a:rPr kumimoji="0" lang="fr-FR" sz="900" b="0" i="0" u="none" strike="noStrike" kern="1200" cap="none" spc="0" normalizeH="0" baseline="0" noProof="0" dirty="0" err="1" smtClean="0">
                <a:ln>
                  <a:noFill/>
                </a:ln>
                <a:solidFill>
                  <a:prstClr val="black"/>
                </a:solidFill>
                <a:effectLst/>
                <a:uLnTx/>
                <a:uFillTx/>
                <a:latin typeface="Trebuchet MS" panose="020B0603020202020204" pitchFamily="34" charset="0"/>
                <a:ea typeface="+mn-ea"/>
                <a:cs typeface="+mn-cs"/>
              </a:rPr>
              <a:t>D,Barriol</a:t>
            </a:r>
            <a:r>
              <a:rPr kumimoji="0" lang="fr-FR" sz="9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 </a:t>
            </a:r>
            <a:r>
              <a:rPr kumimoji="0" lang="fr-FR" sz="900" b="0" i="0" u="none" strike="noStrike" kern="1200" cap="none" spc="0" normalizeH="0" baseline="0" noProof="0" dirty="0" err="1" smtClean="0">
                <a:ln>
                  <a:noFill/>
                </a:ln>
                <a:solidFill>
                  <a:prstClr val="black"/>
                </a:solidFill>
                <a:effectLst/>
                <a:uLnTx/>
                <a:uFillTx/>
                <a:latin typeface="Trebuchet MS" panose="020B0603020202020204" pitchFamily="34" charset="0"/>
                <a:ea typeface="+mn-ea"/>
                <a:cs typeface="+mn-cs"/>
              </a:rPr>
              <a:t>E.Anfossi</a:t>
            </a:r>
            <a:r>
              <a:rPr kumimoji="0" lang="fr-FR" sz="900" b="0" i="0" u="none" strike="noStrike" kern="1200" cap="none" spc="0" normalizeH="0" baseline="0" noProof="0" dirty="0" smtClean="0">
                <a:ln>
                  <a:noFill/>
                </a:ln>
                <a:solidFill>
                  <a:prstClr val="black"/>
                </a:solidFill>
                <a:effectLst/>
                <a:uLnTx/>
                <a:uFillTx/>
                <a:latin typeface="Trebuchet MS" panose="020B0603020202020204" pitchFamily="34" charset="0"/>
                <a:ea typeface="+mn-ea"/>
                <a:cs typeface="+mn-cs"/>
              </a:rPr>
              <a:t>)</a:t>
            </a:r>
          </a:p>
          <a:p>
            <a:pPr marL="171450" marR="0" lvl="0" indent="-171450" algn="just" defTabSz="355600" rtl="0" eaLnBrk="1" fontAlgn="auto" latinLnBrk="0" hangingPunct="1">
              <a:lnSpc>
                <a:spcPct val="100000"/>
              </a:lnSpc>
              <a:spcBef>
                <a:spcPts val="0"/>
              </a:spcBef>
              <a:spcAft>
                <a:spcPts val="0"/>
              </a:spcAft>
              <a:buClrTx/>
              <a:buSzTx/>
              <a:buFontTx/>
              <a:buChar char="-"/>
              <a:tabLst/>
              <a:defRPr/>
            </a:pPr>
            <a:endParaRPr kumimoji="0" lang="fr-FR" sz="9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p:txBody>
      </p:sp>
      <p:pic>
        <p:nvPicPr>
          <p:cNvPr id="26" name="Image 25"/>
          <p:cNvPicPr>
            <a:picLocks noChangeAspect="1"/>
          </p:cNvPicPr>
          <p:nvPr/>
        </p:nvPicPr>
        <p:blipFill rotWithShape="1">
          <a:blip r:embed="rId19" cstate="print">
            <a:extLst>
              <a:ext uri="{28A0092B-C50C-407E-A947-70E740481C1C}">
                <a14:useLocalDpi xmlns:a14="http://schemas.microsoft.com/office/drawing/2010/main" val="0"/>
              </a:ext>
            </a:extLst>
          </a:blip>
          <a:srcRect t="2421" b="13791"/>
          <a:stretch/>
        </p:blipFill>
        <p:spPr>
          <a:xfrm>
            <a:off x="9410636" y="5560590"/>
            <a:ext cx="872452" cy="562006"/>
          </a:xfrm>
          <a:prstGeom prst="rect">
            <a:avLst/>
          </a:prstGeom>
        </p:spPr>
      </p:pic>
    </p:spTree>
    <p:extLst>
      <p:ext uri="{BB962C8B-B14F-4D97-AF65-F5344CB8AC3E}">
        <p14:creationId xmlns:p14="http://schemas.microsoft.com/office/powerpoint/2010/main" val="10374087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Rouge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Retrospect</Template>
  <TotalTime>0</TotalTime>
  <Words>263</Words>
  <Application>Microsoft Office PowerPoint</Application>
  <PresentationFormat>Grand écran</PresentationFormat>
  <Paragraphs>48</Paragraphs>
  <Slides>1</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vt:i4>
      </vt:variant>
    </vt:vector>
  </HeadingPairs>
  <TitlesOfParts>
    <vt:vector size="10" baseType="lpstr">
      <vt:lpstr>Arial</vt:lpstr>
      <vt:lpstr>Calibri</vt:lpstr>
      <vt:lpstr>Calibri Light</vt:lpstr>
      <vt:lpstr>Tahoma</vt:lpstr>
      <vt:lpstr>Times New Roman</vt:lpstr>
      <vt:lpstr>Trebuchet MS</vt:lpstr>
      <vt:lpstr>Verdana</vt:lpstr>
      <vt:lpstr>Wingdings 3</vt:lpstr>
      <vt:lpstr>Office Theme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Raquin Sophie</dc:creator>
  <cp:lastModifiedBy>Raquin Sophie</cp:lastModifiedBy>
  <cp:revision>1</cp:revision>
  <dcterms:created xsi:type="dcterms:W3CDTF">2019-10-16T07:41:56Z</dcterms:created>
  <dcterms:modified xsi:type="dcterms:W3CDTF">2019-10-16T07:42:52Z</dcterms:modified>
</cp:coreProperties>
</file>